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38"/>
  </p:notesMasterIdLst>
  <p:handoutMasterIdLst>
    <p:handoutMasterId r:id="rId39"/>
  </p:handoutMasterIdLst>
  <p:sldIdLst>
    <p:sldId id="622" r:id="rId2"/>
    <p:sldId id="1483" r:id="rId3"/>
    <p:sldId id="1587" r:id="rId4"/>
    <p:sldId id="2311" r:id="rId5"/>
    <p:sldId id="2305" r:id="rId6"/>
    <p:sldId id="2509" r:id="rId7"/>
    <p:sldId id="2315" r:id="rId8"/>
    <p:sldId id="2258" r:id="rId9"/>
    <p:sldId id="660" r:id="rId10"/>
    <p:sldId id="2324" r:id="rId11"/>
    <p:sldId id="661" r:id="rId12"/>
    <p:sldId id="681" r:id="rId13"/>
    <p:sldId id="2507" r:id="rId14"/>
    <p:sldId id="2329" r:id="rId15"/>
    <p:sldId id="665" r:id="rId16"/>
    <p:sldId id="2504" r:id="rId17"/>
    <p:sldId id="2320" r:id="rId18"/>
    <p:sldId id="664" r:id="rId19"/>
    <p:sldId id="669" r:id="rId20"/>
    <p:sldId id="684" r:id="rId21"/>
    <p:sldId id="2506" r:id="rId22"/>
    <p:sldId id="2316" r:id="rId23"/>
    <p:sldId id="666" r:id="rId24"/>
    <p:sldId id="2502" r:id="rId25"/>
    <p:sldId id="2321" r:id="rId26"/>
    <p:sldId id="2322" r:id="rId27"/>
    <p:sldId id="2505" r:id="rId28"/>
    <p:sldId id="2317" r:id="rId29"/>
    <p:sldId id="683" r:id="rId30"/>
    <p:sldId id="659" r:id="rId31"/>
    <p:sldId id="688" r:id="rId32"/>
    <p:sldId id="2503" r:id="rId33"/>
    <p:sldId id="2326" r:id="rId34"/>
    <p:sldId id="667" r:id="rId35"/>
    <p:sldId id="2508" r:id="rId36"/>
    <p:sldId id="2526" r:id="rId37"/>
  </p:sldIdLst>
  <p:sldSz cx="9906000" cy="6858000" type="A4"/>
  <p:notesSz cx="6858000" cy="9313863"/>
  <p:defaultTextStyle>
    <a:defPPr>
      <a:defRPr lang="en-US"/>
    </a:defPPr>
    <a:lvl1pPr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1pPr>
    <a:lvl2pPr marL="419938"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2pPr>
    <a:lvl3pPr marL="839876"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3pPr>
    <a:lvl4pPr marL="1259815"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4pPr>
    <a:lvl5pPr marL="1679753"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5pPr>
    <a:lvl6pPr marL="2099691" algn="l" defTabSz="839876" rtl="0" eaLnBrk="1" latinLnBrk="0" hangingPunct="1">
      <a:defRPr sz="2200" kern="1200">
        <a:solidFill>
          <a:schemeClr val="tx1"/>
        </a:solidFill>
        <a:latin typeface="Arial" charset="0"/>
        <a:ea typeface="ヒラギノ角ゴ Pro W3" pitchFamily="28" charset="-128"/>
        <a:cs typeface="+mn-cs"/>
      </a:defRPr>
    </a:lvl6pPr>
    <a:lvl7pPr marL="2519629" algn="l" defTabSz="839876" rtl="0" eaLnBrk="1" latinLnBrk="0" hangingPunct="1">
      <a:defRPr sz="2200" kern="1200">
        <a:solidFill>
          <a:schemeClr val="tx1"/>
        </a:solidFill>
        <a:latin typeface="Arial" charset="0"/>
        <a:ea typeface="ヒラギノ角ゴ Pro W3" pitchFamily="28" charset="-128"/>
        <a:cs typeface="+mn-cs"/>
      </a:defRPr>
    </a:lvl7pPr>
    <a:lvl8pPr marL="2939567" algn="l" defTabSz="839876" rtl="0" eaLnBrk="1" latinLnBrk="0" hangingPunct="1">
      <a:defRPr sz="2200" kern="1200">
        <a:solidFill>
          <a:schemeClr val="tx1"/>
        </a:solidFill>
        <a:latin typeface="Arial" charset="0"/>
        <a:ea typeface="ヒラギノ角ゴ Pro W3" pitchFamily="28" charset="-128"/>
        <a:cs typeface="+mn-cs"/>
      </a:defRPr>
    </a:lvl8pPr>
    <a:lvl9pPr marL="3359506" algn="l" defTabSz="839876" rtl="0" eaLnBrk="1" latinLnBrk="0" hangingPunct="1">
      <a:defRPr sz="2200" kern="1200">
        <a:solidFill>
          <a:schemeClr val="tx1"/>
        </a:solidFill>
        <a:latin typeface="Arial" charset="0"/>
        <a:ea typeface="ヒラギノ角ゴ Pro W3"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3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E8F"/>
    <a:srgbClr val="FCC918"/>
    <a:srgbClr val="6F11A7"/>
    <a:srgbClr val="00B9F2"/>
    <a:srgbClr val="899A35"/>
    <a:srgbClr val="97BDD4"/>
    <a:srgbClr val="FFE512"/>
    <a:srgbClr val="FFA923"/>
    <a:srgbClr val="E5A923"/>
    <a:srgbClr val="97B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8" autoAdjust="0"/>
    <p:restoredTop sz="93904" autoAdjust="0"/>
  </p:normalViewPr>
  <p:slideViewPr>
    <p:cSldViewPr>
      <p:cViewPr varScale="1">
        <p:scale>
          <a:sx n="115" d="100"/>
          <a:sy n="115" d="100"/>
        </p:scale>
        <p:origin x="1472" y="184"/>
      </p:cViewPr>
      <p:guideLst>
        <p:guide orient="horz" pos="2160"/>
        <p:guide pos="3114"/>
      </p:guideLst>
    </p:cSldViewPr>
  </p:slideViewPr>
  <p:outlineViewPr>
    <p:cViewPr>
      <p:scale>
        <a:sx n="100" d="100"/>
        <a:sy n="100" d="100"/>
      </p:scale>
      <p:origin x="486" y="684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6"/>
            <a:ext cx="2946660" cy="417819"/>
          </a:xfrm>
          <a:prstGeom prst="rect">
            <a:avLst/>
          </a:prstGeom>
          <a:noFill/>
          <a:ln w="9525">
            <a:noFill/>
            <a:miter lim="800000"/>
            <a:headEnd/>
            <a:tailEnd/>
          </a:ln>
          <a:effectLst/>
        </p:spPr>
        <p:txBody>
          <a:bodyPr vert="horz" wrap="square" lIns="91850" tIns="45924" rIns="91850" bIns="45924" numCol="1" anchor="t" anchorCtr="0" compatLnSpc="1">
            <a:prstTxWarp prst="textNoShape">
              <a:avLst/>
            </a:prstTxWarp>
          </a:bodyPr>
          <a:lstStyle>
            <a:lvl1pPr>
              <a:defRPr sz="1200">
                <a:latin typeface="Arial" charset="0"/>
              </a:defRPr>
            </a:lvl1pPr>
          </a:lstStyle>
          <a:p>
            <a:pPr>
              <a:defRPr/>
            </a:pPr>
            <a:endParaRPr lang="en-US" dirty="0"/>
          </a:p>
        </p:txBody>
      </p:sp>
      <p:sp>
        <p:nvSpPr>
          <p:cNvPr id="49155" name="Rectangle 3"/>
          <p:cNvSpPr>
            <a:spLocks noGrp="1" noChangeArrowheads="1"/>
          </p:cNvSpPr>
          <p:nvPr>
            <p:ph type="dt" sz="quarter" idx="1"/>
          </p:nvPr>
        </p:nvSpPr>
        <p:spPr bwMode="auto">
          <a:xfrm>
            <a:off x="3893800" y="6"/>
            <a:ext cx="2946660" cy="417819"/>
          </a:xfrm>
          <a:prstGeom prst="rect">
            <a:avLst/>
          </a:prstGeom>
          <a:noFill/>
          <a:ln w="9525">
            <a:noFill/>
            <a:miter lim="800000"/>
            <a:headEnd/>
            <a:tailEnd/>
          </a:ln>
          <a:effectLst/>
        </p:spPr>
        <p:txBody>
          <a:bodyPr vert="horz" wrap="square" lIns="91850" tIns="45924" rIns="91850" bIns="45924" numCol="1" anchor="t" anchorCtr="0" compatLnSpc="1">
            <a:prstTxWarp prst="textNoShape">
              <a:avLst/>
            </a:prstTxWarp>
          </a:bodyPr>
          <a:lstStyle>
            <a:lvl1pPr algn="r">
              <a:defRPr sz="1200">
                <a:latin typeface="Arial" charset="0"/>
              </a:defRPr>
            </a:lvl1pPr>
          </a:lstStyle>
          <a:p>
            <a:pPr>
              <a:defRPr/>
            </a:pPr>
            <a:fld id="{8AD208B9-1960-4F05-A639-C5F05F4B969B}" type="datetime1">
              <a:rPr lang="en-US"/>
              <a:pPr>
                <a:defRPr/>
              </a:pPr>
              <a:t>5/20/26</a:t>
            </a:fld>
            <a:endParaRPr lang="en-US" dirty="0"/>
          </a:p>
        </p:txBody>
      </p:sp>
      <p:sp>
        <p:nvSpPr>
          <p:cNvPr id="49156" name="Rectangle 4"/>
          <p:cNvSpPr>
            <a:spLocks noGrp="1" noChangeArrowheads="1"/>
          </p:cNvSpPr>
          <p:nvPr>
            <p:ph type="ftr" sz="quarter" idx="2"/>
          </p:nvPr>
        </p:nvSpPr>
        <p:spPr bwMode="auto">
          <a:xfrm>
            <a:off x="1" y="8878642"/>
            <a:ext cx="2946660" cy="417819"/>
          </a:xfrm>
          <a:prstGeom prst="rect">
            <a:avLst/>
          </a:prstGeom>
          <a:noFill/>
          <a:ln w="9525">
            <a:noFill/>
            <a:miter lim="800000"/>
            <a:headEnd/>
            <a:tailEnd/>
          </a:ln>
          <a:effectLst/>
        </p:spPr>
        <p:txBody>
          <a:bodyPr vert="horz" wrap="square" lIns="91850" tIns="45924" rIns="91850" bIns="45924" numCol="1" anchor="b" anchorCtr="0" compatLnSpc="1">
            <a:prstTxWarp prst="textNoShape">
              <a:avLst/>
            </a:prstTxWarp>
          </a:bodyPr>
          <a:lstStyle>
            <a:lvl1pPr>
              <a:defRPr sz="1200">
                <a:latin typeface="Arial" charset="0"/>
              </a:defRPr>
            </a:lvl1pPr>
          </a:lstStyle>
          <a:p>
            <a:pPr>
              <a:defRPr/>
            </a:pPr>
            <a:endParaRPr lang="en-US" dirty="0"/>
          </a:p>
        </p:txBody>
      </p:sp>
      <p:sp>
        <p:nvSpPr>
          <p:cNvPr id="49157" name="Rectangle 5"/>
          <p:cNvSpPr>
            <a:spLocks noGrp="1" noChangeArrowheads="1"/>
          </p:cNvSpPr>
          <p:nvPr>
            <p:ph type="sldNum" sz="quarter" idx="3"/>
          </p:nvPr>
        </p:nvSpPr>
        <p:spPr bwMode="auto">
          <a:xfrm>
            <a:off x="3893800" y="8878642"/>
            <a:ext cx="2946660" cy="417819"/>
          </a:xfrm>
          <a:prstGeom prst="rect">
            <a:avLst/>
          </a:prstGeom>
          <a:noFill/>
          <a:ln w="9525">
            <a:noFill/>
            <a:miter lim="800000"/>
            <a:headEnd/>
            <a:tailEnd/>
          </a:ln>
          <a:effectLst/>
        </p:spPr>
        <p:txBody>
          <a:bodyPr vert="horz" wrap="square" lIns="91850" tIns="45924" rIns="91850" bIns="45924" numCol="1" anchor="b" anchorCtr="0" compatLnSpc="1">
            <a:prstTxWarp prst="textNoShape">
              <a:avLst/>
            </a:prstTxWarp>
          </a:bodyPr>
          <a:lstStyle>
            <a:lvl1pPr algn="r">
              <a:defRPr sz="1200">
                <a:latin typeface="Arial" charset="0"/>
              </a:defRPr>
            </a:lvl1pPr>
          </a:lstStyle>
          <a:p>
            <a:pPr>
              <a:defRPr/>
            </a:pPr>
            <a:fld id="{B13A4839-ED30-4B45-B8AA-57E0E8FF0A86}" type="slidenum">
              <a:rPr lang="en-US"/>
              <a:pPr>
                <a:defRPr/>
              </a:pPr>
              <a:t>‹#›</a:t>
            </a:fld>
            <a:endParaRPr lang="en-US" dirty="0"/>
          </a:p>
        </p:txBody>
      </p:sp>
    </p:spTree>
    <p:extLst>
      <p:ext uri="{BB962C8B-B14F-4D97-AF65-F5344CB8AC3E}">
        <p14:creationId xmlns:p14="http://schemas.microsoft.com/office/powerpoint/2010/main" val="166722982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4:53:51.816"/>
    </inkml:context>
    <inkml:brush xml:id="br0">
      <inkml:brushProperty name="width" value="0.03528" units="cm"/>
      <inkml:brushProperty name="height" value="0.03528" units="cm"/>
    </inkml:brush>
  </inkml:definitions>
  <inkml:trace contextRef="#ctx0" brushRef="#br0">808 200 24575,'-31'-15'0,"0"-1"0,0 2 0,-1-2 0,1 0 0,0 1 0,0 0 0,-2-1 0,0-2 0,1 2 0,0 1 0,4 3 0,5 3 0,0 5 0,4 4 0,0-2 0,2 2 0,-13 2 0,0 0 0,0 4 0,-1 2 0,-3 3 0,3 4 0,6 2 0,9-1 0,5-2 0,7 1 0,5-1 0,11 7 0,13 0 0,-8-11 0,1-1 0,3-2 0,-1 0 0,6-1 0,2-1 0,3 0 0,2 0 0,-10-1 0,2 0 0,0-1 0,3 2 0,-1-1 0,1 0 0,8 1 0,-2 1 0,-3-1 0,-3 0 0,-4-3 0,0 2 0,-4-2 0,-3 0 0,15 0 0,-6-1 0,-10-2 0,-7-3 0,-5-6 0,-2-4 0,-2-3 0,-2 1 0,-2-1 0,-3-2 0,-4 1 0,-4 0 0,-5 1 0,-5 2 0,-5-1 0,-2 0 0,-1 2 0,3 2 0,5 4 0,5 3 0,1 3 0,-2-1 0,-8 3 0,-4-1 0,14-1 0,0 1 0,-1 1 0,1 0 0,0 0 0,0 0 0,-15 0 0,0 0 0,3 2 0,1 1 0,-1 4 0,0 3 0,3-1 0,2 4 0,5 0 0,5 2 0,4 1 0,4 1 0,3 4 0,3-1 0,5 3 0,4-4 0,3 1 0,3-4 0,4-4 0,2-1 0,14-2 0,-11-4 0,3-1 0,7 2 0,1 0 0,-8-2 0,0 0 0,0-1 0,9 2 0,-2-1 0,-6-1 0,-2 0 0,10-2 0,-9-1 0,3-4 0,6-1 0,0-3 0,-3 0 0,-6 2 0,-7-2 0,-5 3 0,-3-2 0,1-3 0,1-3 0,-1-5 0,-4 2 0,-2 2 0,-4 1 0,-4 0 0,-4 2 0,-7 0 0,-9 3 0,-8 2 0,13 2 0,-2 1 0,-2 0 0,0 1 0,0-1 0,0 2 0,1 0 0,-1 0 0,2 1 0,1 1 0,-18 4 0,4 3 0,3 1 0,4 5 0,2 1 0,4 0 0,2 1 0,-1 1 0,2 2 0,0 3 0,2 2 0,6-4 0,4-3 0,3-2 0,5-3 0,4-1 0,11-1 0,11 2 0,-10-8 0,3 2 0,-1-1 0,1-1 0,0 0 0,-1 0 0,-1-1 0,0 1 0,1-2 0,-2 1 0,2-2 0,-2-1 0,1 1 0,-2-1 0,14-1 0,-8-1 0,-6-2 0,-6 0 0,0 0 0,-1-3 0,2-2 0,-2-5 0,-2-1 0,-1 1 0,-3 5 0,-4 5 0,-1 3 0,0 0 0,-5-5 0,-13-5 0,-12-2 0,10 8 0,-1-3 0,-3 2 0,2 1 0,0 0 0,0-1 0,-12 1 0,0 1 0,7 2 0,1 2 0,1-1 0,0 2 0,-2 1 0,-1 1 0,1 0 0,2 0 0,5 3 0,6 1 0,2 2 0,5 1 0,4 4 0,1 0 0,2 1 0,4-3 0,6 1 0,5 0 0,6-2 0,4-1 0,4-2 0,5 0 0,-16-4 0,3 0 0,-3-1 0,2-1 0,-2 0 0,2-1 0,15 2 0,-2-3 0,-1 0 0,-6 0 0,-8-1 0,-4-2 0,-3 0 0,0-1 0,-1-1 0,1 1 0,-2-2 0,1-2 0,-3-2 0,0 2 0,-3 4 0,-3 0 0,0 1 0,-1-3 0,-2 1 0,-3 0 0,-2-2 0,-7 2 0,-6-2 0,-8 0 0,-6-1 0,0 2 0,4 2 0,5 2 0,-1 2 0,-5-1 0,-6 0 0,18 1 0,-1 0 0,-15-1 0,3 1 0,5 2 0,1 0 0,2 2 0,5 2 0,2 0 0,2 5 0,2 0 0,3 4 0,4 0 0,3 3 0,5 3 0,4 1 0,3-2 0,4-3 0,2-3 0,5 0 0,7-1 0,4 0 0,2 0 0,0-2 0,-1-4 0,-1 1 0,2-2 0,1 1 0,-2-4 0,-2 0 0,1-2 0,-1-3 0,-2 1 0,-4-2 0,-6 2 0,-5-4 0,0 1 0,-3-1 0,1-3 0,-2-4 0,-2 2 0,-3-1 0,-3-2 0,-4 0 0,-4-1 0,-4 0 0,-5 1 0,-10 1 0,-7 0 0,13 7 0,1 1 0,-16-2 0,10 4 0,7 2 0,3 2 0,1 2 0,-1 0 0,2 2 0,1 0 0,3-1 0,2-3 0,3-1 0,0 2 0,2 1 0,-1 4 0,0 1 0,3 0 0,3-4 0,0-2 0,0-2 0,1 1 0,-1 0 0,2 0 0,2 4 0,2-2 0,2 2 0,0 0 0,-1 0 0,-2-3 0,-1-1 0,-1 1 0,-2-1 0,2-1 0,-2-1 0,1 0 0,3 0 0,0 0 0,0 0 0,2-2 0,-3 1 0,0-2 0,-2 2 0,-4-1 0,3-1 0,0-3 0,-1-2 0,2-1 0,-5 1 0,1 2 0,-1 1 0,-1-4 0,-6 1 0,-4 0 0,-8-1 0,-4 3 0,1 0 0,4 4 0,6 0 0,0 1 0,1 3 0,-2-1 0,-3 2 0,0 1 0,0-1 0,1 1 0,0 0 0,6-2 0,2 0 0,-1 1 0,1 3 0,-1 1 0,-2 3 0,2-2 0,2 1 0,2-1 0,1 1 0,2 0 0,-1 2 0,1-3 0,1 2 0,2-1 0,0 0 0,2 1 0,2-2 0,1 1 0,3-2 0,3-1 0,6-4 0,4 2 0,3-2 0,-1-1 0,-5 0 0,-7-2 0,-5-1 0,-1-1 0,-1-1 0,-2 1 0,-2 2 0,-4-1 0,0-5 0,0-2 0,-1 1 0,0 1 0,1 4 0,1-1 0,-2 3 0,-9 0 0,-13 0 0,-2 1 0,6 0 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9T16:52:02.914"/>
    </inkml:context>
    <inkml:brush xml:id="br0">
      <inkml:brushProperty name="width" value="0.03528" units="cm"/>
      <inkml:brushProperty name="height" value="0.03528" units="cm"/>
    </inkml:brush>
  </inkml:definitions>
  <inkml:trace contextRef="#ctx0" brushRef="#br0">548 159 24575,'-21'-13'0,"0"1"0,0 0 0,0 0 0,0 0 0,0 0 0,0 0 0,-1-1 0,-1-1 0,0 1 0,2 1 0,2 2 0,4 4 0,-1 3 0,3 2 0,0 0 0,1 1 0,-8 1 0,0 1 0,0 3 0,-1 1 0,-3 3 0,4 2 0,3 3 0,6-1 0,3-2 0,5 1 0,4-1 0,7 5 0,9 1 0,-5-9 0,0-1 0,2-1 0,-1-1 0,5-1 0,2 1 0,0-1 0,3 0 0,-7-1 0,0 0 0,1 0 0,2 1 0,0-1 0,-1-1 0,7 3 0,-2 0 0,-2-2 0,-2 1 0,-3-2 0,1 1 0,-4-1 0,-1-1 0,10 0 0,-5 0 0,-6-2 0,-4-1 0,-5-6 0,-1-3 0,-1-3 0,-1 1 0,-1 0 0,-4-1 0,-1-1 0,-3 1 0,-3 0 0,-5 2 0,-2 0 0,-2-1 0,0 2 0,2 2 0,3 2 0,3 3 0,1 3 0,-2-1 0,-4 1 0,-3 0 0,9 0 0,0 1 0,0 0 0,0 0 0,0 0 0,0-1 0,-10 1 0,0 0 0,1 2 0,2 1 0,0 2 0,-2 2 0,3 1 0,2 2 0,2 0 0,5 2 0,2 1 0,2 1 0,3 1 0,1 2 0,4 0 0,3-1 0,2 0 0,2-4 0,1-2 0,4-1 0,8-3 0,-6-2 0,0 0 0,6 0 0,0 1 0,-4-2 0,-1 0 0,-1 0 0,7 1 0,-1-1 0,-5 0 0,0-1 0,5-1 0,-4-2 0,1-1 0,4-3 0,-1-1 0,0 0 0,-5 0 0,-5 1 0,-3 1 0,-2-1 0,0-4 0,2-1 0,-2-4 0,-2 1 0,-2 3 0,-2-1 0,-3 0 0,-3 3 0,-4-1 0,-7 3 0,-5 1 0,8 2 0,0 1 0,-2 0 0,1 0 0,-2 0 0,2 1 0,-1-1 0,0 1 0,2 1 0,0 1 0,-13 3 0,4 3 0,1 0 0,4 4 0,1 1 0,2 0 0,2 0 0,-1 2 0,2 1 0,-1 3 0,2 0 0,4-2 0,2-3 0,3 0 0,3-4 0,3 0 0,7-1 0,7 1 0,-6-5 0,2 0 0,0 0 0,0-1 0,0 0 0,-2 1 0,1-2 0,0 0 0,0 1 0,0-2 0,0 0 0,-1 0 0,0 0 0,0-1 0,8-1 0,-5-1 0,-4-2 0,-4 2 0,1-2 0,-2-1 0,2-2 0,-1-4 0,-3-1 0,0 1 0,-1 3 0,-3 6 0,-1 1 0,0-1 0,-4-2 0,-7-4 0,-10-2 0,8 5 0,-1-1 0,-2 1 0,0 1 0,1 0 0,0 0 0,-9 0 0,3 1 0,2 1 0,1 2 0,1-1 0,0 2 0,-1 1 0,-1-1 0,1 3 0,1-2 0,3 2 0,4 2 0,3 0 0,2 3 0,2 2 0,3 0 0,0 1 0,2-3 0,4 2 0,5-1 0,3-1 0,3-1 0,3-2 0,3 1 0,-11-4 0,2-1 0,-1 1 0,0-2 0,0 1 0,0-1 0,11 1 0,-2-2 0,-1 0 0,-3 0 0,-6-1 0,-2-1 0,-2 0 0,-1-2 0,-1 1 0,2 0 0,-1-2 0,-1-2 0,-1-1 0,-1 3 0,-1 1 0,-2 1 0,-1 0 0,0-1 0,-1 0 0,-2 0 0,-2-1 0,-4 0 0,-5 0 0,-5-1 0,-4 0 0,0 1 0,3 2 0,3 2 0,-1 0 0,-3 0 0,-4 1 0,12 0 0,0 0 0,-11-1 0,2 1 0,3 1 0,2 1 0,1 2 0,3 0 0,2 1 0,0 4 0,2 0 0,2 2 0,3 1 0,3 2 0,2 3 0,3 0 0,2-1 0,2-2 0,3-4 0,3 2 0,4-2 0,3 1 0,1-1 0,0-2 0,0-2 0,-1 0 0,1-1 0,2-1 0,-3 0 0,0-2 0,0-2 0,0-1 0,-3 1 0,-1-3 0,-5 1 0,-3 0 0,0-1 0,-3-2 0,2-2 0,-2-2 0,-2 1 0,-1 0 0,-3-2 0,-1 0 0,-3-1 0,-4-1 0,-3 2 0,-6 0 0,-6 1 0,9 5 0,1 1 0,-10-1 0,6 2 0,4 2 0,4 1 0,-1 2 0,-1 0 0,2 2 0,1 0 0,3-2 0,0-1 0,2-1 0,0 1 0,1 2 0,0 2 0,1 1 0,1 0 0,1-2 0,1-4 0,1 1 0,-1-1 0,1 0 0,1 1 0,0 3 0,2-2 0,2 2 0,-1 0 0,0-1 0,-2-2 0,-1 1 0,0-2 0,0 1 0,0-1 0,-1 0 0,0-1 0,2 0 0,1 0 0,-1-1 0,2 0 0,-1-1 0,-2 1 0,-2-1 0,0 1 0,0-2 0,1-1 0,-1-3 0,1 0 0,-3 1 0,1 2 0,-1-1 0,-1-2 0,-4 1 0,-2 0 0,-6-1 0,-2 2 0,0 0 0,2 3 0,5 1 0,1 0 0,-1 2 0,-1 0 0,-2 2 0,0 0 0,0-1 0,0 2 0,2-1 0,3-1 0,1-1 0,0 1 0,0 2 0,0 2 0,-2 2 0,2-2 0,0 1 0,3 0 0,0-1 0,1 3 0,0-1 0,-1-2 0,3 2 0,0-1 0,1 0 0,0 1 0,2-1 0,1-1 0,2 0 0,1-1 0,5-4 0,3 3 0,3-3 0,-3 0 0,-2 0 0,-6-2 0,-3 0 0,0-2 0,-1 0 0,0 0 0,-4 3 0,0-2 0,-2-4 0,0 0 0,0-1 0,0 2 0,1 2 0,1 0 0,-3 2 0,-5 1 0,-8-1 0,-4 1 0,6 0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1873" cy="465693"/>
          </a:xfrm>
          <a:prstGeom prst="rect">
            <a:avLst/>
          </a:prstGeom>
        </p:spPr>
        <p:txBody>
          <a:bodyPr vert="horz" wrap="square" lIns="91850" tIns="45924" rIns="91850" bIns="45924" numCol="1" anchor="t" anchorCtr="0" compatLnSpc="1">
            <a:prstTxWarp prst="textNoShape">
              <a:avLst/>
            </a:prstTxWarp>
          </a:bodyPr>
          <a:lstStyle>
            <a:lvl1pPr>
              <a:defRPr sz="1200">
                <a:latin typeface="Arial" charset="0"/>
              </a:defRPr>
            </a:lvl1pPr>
          </a:lstStyle>
          <a:p>
            <a:pPr>
              <a:defRPr/>
            </a:pPr>
            <a:endParaRPr lang="en-ZA" dirty="0"/>
          </a:p>
        </p:txBody>
      </p:sp>
      <p:sp>
        <p:nvSpPr>
          <p:cNvPr id="3" name="Date Placeholder 2"/>
          <p:cNvSpPr>
            <a:spLocks noGrp="1"/>
          </p:cNvSpPr>
          <p:nvPr>
            <p:ph type="dt" idx="1"/>
          </p:nvPr>
        </p:nvSpPr>
        <p:spPr>
          <a:xfrm>
            <a:off x="3885033" y="3"/>
            <a:ext cx="2971873" cy="465693"/>
          </a:xfrm>
          <a:prstGeom prst="rect">
            <a:avLst/>
          </a:prstGeom>
        </p:spPr>
        <p:txBody>
          <a:bodyPr vert="horz" lIns="91850" tIns="45924" rIns="91850" bIns="45924" rtlCol="0"/>
          <a:lstStyle>
            <a:lvl1pPr algn="r">
              <a:defRPr sz="1200">
                <a:latin typeface="Arial" charset="0"/>
              </a:defRPr>
            </a:lvl1pPr>
          </a:lstStyle>
          <a:p>
            <a:pPr>
              <a:defRPr/>
            </a:pPr>
            <a:fld id="{FC61FD60-CB03-449C-8C76-6A51F3B369E0}" type="datetime1">
              <a:rPr lang="en-US"/>
              <a:pPr>
                <a:defRPr/>
              </a:pPr>
              <a:t>5/20/26</a:t>
            </a:fld>
            <a:endParaRPr lang="en-ZA" dirty="0"/>
          </a:p>
        </p:txBody>
      </p:sp>
      <p:sp>
        <p:nvSpPr>
          <p:cNvPr id="4" name="Slide Image Placeholder 3"/>
          <p:cNvSpPr>
            <a:spLocks noGrp="1" noRot="1" noChangeAspect="1"/>
          </p:cNvSpPr>
          <p:nvPr>
            <p:ph type="sldImg" idx="2"/>
          </p:nvPr>
        </p:nvSpPr>
        <p:spPr>
          <a:xfrm>
            <a:off x="908050" y="698500"/>
            <a:ext cx="5041900" cy="3492500"/>
          </a:xfrm>
          <a:prstGeom prst="rect">
            <a:avLst/>
          </a:prstGeom>
          <a:noFill/>
          <a:ln w="12700">
            <a:solidFill>
              <a:prstClr val="black"/>
            </a:solidFill>
          </a:ln>
        </p:spPr>
        <p:txBody>
          <a:bodyPr vert="horz" lIns="91850" tIns="45924" rIns="91850" bIns="45924" rtlCol="0" anchor="ctr"/>
          <a:lstStyle/>
          <a:p>
            <a:pPr lvl="0"/>
            <a:endParaRPr lang="en-ZA" noProof="0" dirty="0"/>
          </a:p>
        </p:txBody>
      </p:sp>
      <p:sp>
        <p:nvSpPr>
          <p:cNvPr id="5" name="Notes Placeholder 4"/>
          <p:cNvSpPr>
            <a:spLocks noGrp="1"/>
          </p:cNvSpPr>
          <p:nvPr>
            <p:ph type="body" sz="quarter" idx="3"/>
          </p:nvPr>
        </p:nvSpPr>
        <p:spPr>
          <a:xfrm>
            <a:off x="686240" y="4424086"/>
            <a:ext cx="5485523" cy="4191238"/>
          </a:xfrm>
          <a:prstGeom prst="rect">
            <a:avLst/>
          </a:prstGeom>
        </p:spPr>
        <p:txBody>
          <a:bodyPr vert="horz" wrap="square" lIns="91850" tIns="45924" rIns="91850" bIns="45924"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ZA" noProof="0" dirty="0"/>
          </a:p>
        </p:txBody>
      </p:sp>
      <p:sp>
        <p:nvSpPr>
          <p:cNvPr id="6" name="Footer Placeholder 5"/>
          <p:cNvSpPr>
            <a:spLocks noGrp="1"/>
          </p:cNvSpPr>
          <p:nvPr>
            <p:ph type="ftr" sz="quarter" idx="4"/>
          </p:nvPr>
        </p:nvSpPr>
        <p:spPr>
          <a:xfrm>
            <a:off x="3" y="8845997"/>
            <a:ext cx="2971873" cy="465693"/>
          </a:xfrm>
          <a:prstGeom prst="rect">
            <a:avLst/>
          </a:prstGeom>
        </p:spPr>
        <p:txBody>
          <a:bodyPr vert="horz" wrap="square" lIns="91850" tIns="45924" rIns="91850" bIns="45924" numCol="1" anchor="b" anchorCtr="0" compatLnSpc="1">
            <a:prstTxWarp prst="textNoShape">
              <a:avLst/>
            </a:prstTxWarp>
          </a:bodyPr>
          <a:lstStyle>
            <a:lvl1pPr>
              <a:defRPr sz="1200">
                <a:latin typeface="Arial" charset="0"/>
              </a:defRPr>
            </a:lvl1pPr>
          </a:lstStyle>
          <a:p>
            <a:pPr>
              <a:defRPr/>
            </a:pPr>
            <a:endParaRPr lang="en-ZA" dirty="0"/>
          </a:p>
        </p:txBody>
      </p:sp>
      <p:sp>
        <p:nvSpPr>
          <p:cNvPr id="7" name="Slide Number Placeholder 6"/>
          <p:cNvSpPr>
            <a:spLocks noGrp="1"/>
          </p:cNvSpPr>
          <p:nvPr>
            <p:ph type="sldNum" sz="quarter" idx="5"/>
          </p:nvPr>
        </p:nvSpPr>
        <p:spPr>
          <a:xfrm>
            <a:off x="3885033" y="8845997"/>
            <a:ext cx="2971873" cy="465693"/>
          </a:xfrm>
          <a:prstGeom prst="rect">
            <a:avLst/>
          </a:prstGeom>
        </p:spPr>
        <p:txBody>
          <a:bodyPr vert="horz" lIns="91850" tIns="45924" rIns="91850" bIns="45924" rtlCol="0" anchor="b"/>
          <a:lstStyle>
            <a:lvl1pPr algn="r">
              <a:defRPr sz="1200">
                <a:latin typeface="Arial" charset="0"/>
              </a:defRPr>
            </a:lvl1pPr>
          </a:lstStyle>
          <a:p>
            <a:pPr>
              <a:defRPr/>
            </a:pPr>
            <a:fld id="{4428798E-1959-4131-86E9-E436E82DEE9C}" type="slidenum">
              <a:rPr lang="en-ZA"/>
              <a:pPr>
                <a:defRPr/>
              </a:pPr>
              <a:t>‹#›</a:t>
            </a:fld>
            <a:endParaRPr lang="en-ZA" dirty="0"/>
          </a:p>
        </p:txBody>
      </p:sp>
    </p:spTree>
    <p:extLst>
      <p:ext uri="{BB962C8B-B14F-4D97-AF65-F5344CB8AC3E}">
        <p14:creationId xmlns:p14="http://schemas.microsoft.com/office/powerpoint/2010/main" val="534430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19938" algn="l" rtl="0" eaLnBrk="0" fontAlgn="base" hangingPunct="0">
      <a:spcBef>
        <a:spcPct val="30000"/>
      </a:spcBef>
      <a:spcAft>
        <a:spcPct val="0"/>
      </a:spcAft>
      <a:defRPr sz="1100" kern="1200">
        <a:solidFill>
          <a:schemeClr val="tx1"/>
        </a:solidFill>
        <a:latin typeface="+mn-lt"/>
        <a:ea typeface="+mn-ea"/>
        <a:cs typeface="+mn-cs"/>
      </a:defRPr>
    </a:lvl2pPr>
    <a:lvl3pPr marL="839876" algn="l" rtl="0" eaLnBrk="0" fontAlgn="base" hangingPunct="0">
      <a:spcBef>
        <a:spcPct val="30000"/>
      </a:spcBef>
      <a:spcAft>
        <a:spcPct val="0"/>
      </a:spcAft>
      <a:defRPr sz="1100" kern="1200">
        <a:solidFill>
          <a:schemeClr val="tx1"/>
        </a:solidFill>
        <a:latin typeface="+mn-lt"/>
        <a:ea typeface="+mn-ea"/>
        <a:cs typeface="+mn-cs"/>
      </a:defRPr>
    </a:lvl3pPr>
    <a:lvl4pPr marL="1259815" algn="l" rtl="0" eaLnBrk="0" fontAlgn="base" hangingPunct="0">
      <a:spcBef>
        <a:spcPct val="30000"/>
      </a:spcBef>
      <a:spcAft>
        <a:spcPct val="0"/>
      </a:spcAft>
      <a:defRPr sz="1100" kern="1200">
        <a:solidFill>
          <a:schemeClr val="tx1"/>
        </a:solidFill>
        <a:latin typeface="+mn-lt"/>
        <a:ea typeface="+mn-ea"/>
        <a:cs typeface="+mn-cs"/>
      </a:defRPr>
    </a:lvl4pPr>
    <a:lvl5pPr marL="1679753" algn="l" rtl="0" eaLnBrk="0" fontAlgn="base" hangingPunct="0">
      <a:spcBef>
        <a:spcPct val="30000"/>
      </a:spcBef>
      <a:spcAft>
        <a:spcPct val="0"/>
      </a:spcAft>
      <a:defRPr sz="1100" kern="1200">
        <a:solidFill>
          <a:schemeClr val="tx1"/>
        </a:solidFill>
        <a:latin typeface="+mn-lt"/>
        <a:ea typeface="+mn-ea"/>
        <a:cs typeface="+mn-cs"/>
      </a:defRPr>
    </a:lvl5pPr>
    <a:lvl6pPr marL="2099691" algn="l" defTabSz="839876" rtl="0" eaLnBrk="1" latinLnBrk="0" hangingPunct="1">
      <a:defRPr sz="1100" kern="1200">
        <a:solidFill>
          <a:schemeClr val="tx1"/>
        </a:solidFill>
        <a:latin typeface="+mn-lt"/>
        <a:ea typeface="+mn-ea"/>
        <a:cs typeface="+mn-cs"/>
      </a:defRPr>
    </a:lvl6pPr>
    <a:lvl7pPr marL="2519629" algn="l" defTabSz="839876" rtl="0" eaLnBrk="1" latinLnBrk="0" hangingPunct="1">
      <a:defRPr sz="1100" kern="1200">
        <a:solidFill>
          <a:schemeClr val="tx1"/>
        </a:solidFill>
        <a:latin typeface="+mn-lt"/>
        <a:ea typeface="+mn-ea"/>
        <a:cs typeface="+mn-cs"/>
      </a:defRPr>
    </a:lvl7pPr>
    <a:lvl8pPr marL="2939567" algn="l" defTabSz="839876" rtl="0" eaLnBrk="1" latinLnBrk="0" hangingPunct="1">
      <a:defRPr sz="1100" kern="1200">
        <a:solidFill>
          <a:schemeClr val="tx1"/>
        </a:solidFill>
        <a:latin typeface="+mn-lt"/>
        <a:ea typeface="+mn-ea"/>
        <a:cs typeface="+mn-cs"/>
      </a:defRPr>
    </a:lvl8pPr>
    <a:lvl9pPr marL="3359506" algn="l" defTabSz="8398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book has been created as a personal workbook for children considered to have a-typical minds.  </a:t>
            </a:r>
          </a:p>
          <a:p>
            <a:r>
              <a:rPr lang="en-ZA" dirty="0"/>
              <a:t>Its purpose is to explore their world from their perspective.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a:t>
            </a:fld>
            <a:endParaRPr lang="en-ZA" dirty="0"/>
          </a:p>
        </p:txBody>
      </p:sp>
    </p:spTree>
    <p:extLst>
      <p:ext uri="{BB962C8B-B14F-4D97-AF65-F5344CB8AC3E}">
        <p14:creationId xmlns:p14="http://schemas.microsoft.com/office/powerpoint/2010/main" val="185181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Draw or write the highlights and lowlights in your life so far.  You don’t have to remember everything just that things that were important or had an impact on you.</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12</a:t>
            </a:fld>
            <a:endParaRPr lang="en-ZA" dirty="0"/>
          </a:p>
        </p:txBody>
      </p:sp>
    </p:spTree>
    <p:extLst>
      <p:ext uri="{BB962C8B-B14F-4D97-AF65-F5344CB8AC3E}">
        <p14:creationId xmlns:p14="http://schemas.microsoft.com/office/powerpoint/2010/main" val="58565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0222-9227-F096-7C25-74DAB78E2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3C49D-C2AB-0696-42B7-8CCEDBD3E90C}"/>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A8A197CB-5340-AE01-15B9-D8ACFFC018F1}"/>
              </a:ext>
            </a:extLst>
          </p:cNvPr>
          <p:cNvSpPr>
            <a:spLocks noGrp="1"/>
          </p:cNvSpPr>
          <p:nvPr>
            <p:ph type="body" idx="1"/>
          </p:nvPr>
        </p:nvSpPr>
        <p:spPr/>
        <p:txBody>
          <a:bodyPr/>
          <a:lstStyle/>
          <a:p>
            <a:r>
              <a:rPr lang="en-ZA" dirty="0"/>
              <a:t>In the space of being connected to or disconnected from knowledge and learning systems and practices, this relates to the many neurocognitive disorders, learning disabilities, ADHD, communication and sensory challenges that we see in more and more children today.  It is important to note that this is not implying that children in this space cannon learn, it is rather that their learning systems and environments do not support their specific learning needs.</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DIAGNOSES EXPLORED:</a:t>
            </a:r>
          </a:p>
          <a:p>
            <a:r>
              <a:rPr lang="en-ZA" dirty="0"/>
              <a:t>Neurocognitive disorders</a:t>
            </a:r>
          </a:p>
          <a:p>
            <a:r>
              <a:rPr lang="en-ZA" dirty="0"/>
              <a:t>Specific learning disorders</a:t>
            </a:r>
          </a:p>
          <a:p>
            <a:r>
              <a:rPr lang="en-ZA" dirty="0"/>
              <a:t>Autism spectrum disorder</a:t>
            </a:r>
          </a:p>
          <a:p>
            <a:r>
              <a:rPr lang="en-ZA" dirty="0"/>
              <a:t>ADHD</a:t>
            </a:r>
          </a:p>
          <a:p>
            <a:r>
              <a:rPr lang="en-ZA" dirty="0"/>
              <a:t>Communication disorders</a:t>
            </a:r>
          </a:p>
          <a:p>
            <a:r>
              <a:rPr lang="en-ZA" dirty="0"/>
              <a:t>Intellectual disorders (perception &amp; cognition)</a:t>
            </a:r>
          </a:p>
          <a:p>
            <a:r>
              <a:rPr lang="en-ZA" dirty="0"/>
              <a:t>Developmental disorders</a:t>
            </a:r>
          </a:p>
          <a:p>
            <a:r>
              <a:rPr lang="en-ZA" dirty="0"/>
              <a:t>Motor disorders</a:t>
            </a:r>
          </a:p>
          <a:p>
            <a:r>
              <a:rPr lang="en-ZA" dirty="0"/>
              <a:t>Sensory disorders</a:t>
            </a:r>
          </a:p>
          <a:p>
            <a:r>
              <a:rPr lang="en-ZA" dirty="0"/>
              <a:t>Adaptive social dysfunction (vs adaptive social functioning)</a:t>
            </a:r>
          </a:p>
        </p:txBody>
      </p:sp>
      <p:sp>
        <p:nvSpPr>
          <p:cNvPr id="4" name="Slide Number Placeholder 3">
            <a:extLst>
              <a:ext uri="{FF2B5EF4-FFF2-40B4-BE49-F238E27FC236}">
                <a16:creationId xmlns:a16="http://schemas.microsoft.com/office/drawing/2014/main" id="{412F8675-B839-4541-59B1-14ABEABE8DEC}"/>
              </a:ext>
            </a:extLst>
          </p:cNvPr>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121451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area is about connecting to our authentic self-identity which then relates to our self esteem and self worth.  </a:t>
            </a:r>
          </a:p>
        </p:txBody>
      </p:sp>
      <p:sp>
        <p:nvSpPr>
          <p:cNvPr id="4" name="Slide Number Placeholder 3"/>
          <p:cNvSpPr>
            <a:spLocks noGrp="1"/>
          </p:cNvSpPr>
          <p:nvPr>
            <p:ph type="sldNum" sz="quarter" idx="5"/>
          </p:nvPr>
        </p:nvSpPr>
        <p:spPr/>
        <p:txBody>
          <a:bodyPr/>
          <a:lstStyle/>
          <a:p>
            <a:fld id="{1BA3956D-81E3-514C-B759-D79E6898772A}" type="slidenum">
              <a:rPr lang="en-US" smtClean="0"/>
              <a:t>14</a:t>
            </a:fld>
            <a:endParaRPr lang="en-US"/>
          </a:p>
        </p:txBody>
      </p:sp>
    </p:spTree>
    <p:extLst>
      <p:ext uri="{BB962C8B-B14F-4D97-AF65-F5344CB8AC3E}">
        <p14:creationId xmlns:p14="http://schemas.microsoft.com/office/powerpoint/2010/main" val="314945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Think about this bowl as representing your own self esteem, or how you feel about yourself.  Think about all of the things that people say to you that makes you feel special about yourself.  Now think about all of the things that people say you that make you feel sad or unhappy about yourself.  Remember, if you allow other people to fill your self esteem bowl, you also allow them to empty the bowl!  Try to think about all of the things that you think make you special and unique.  The things that no-one can take out of your self esteem bowl.  Now write these things into the circles above the bowl.</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15</a:t>
            </a:fld>
            <a:endParaRPr lang="en-ZA" dirty="0"/>
          </a:p>
        </p:txBody>
      </p:sp>
    </p:spTree>
    <p:extLst>
      <p:ext uri="{BB962C8B-B14F-4D97-AF65-F5344CB8AC3E}">
        <p14:creationId xmlns:p14="http://schemas.microsoft.com/office/powerpoint/2010/main" val="3996062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D8701-EB25-7CC5-5C0A-C334615B3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45CEC-BBC0-C91A-4CE4-4D226C2C2C1D}"/>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7D0CEDCB-B607-1A3E-D312-A51A9DAB0C58}"/>
              </a:ext>
            </a:extLst>
          </p:cNvPr>
          <p:cNvSpPr>
            <a:spLocks noGrp="1"/>
          </p:cNvSpPr>
          <p:nvPr>
            <p:ph type="body" idx="1"/>
          </p:nvPr>
        </p:nvSpPr>
        <p:spPr/>
        <p:txBody>
          <a:bodyPr/>
          <a:lstStyle/>
          <a:p>
            <a:r>
              <a:rPr lang="en-ZA" dirty="0"/>
              <a:t>In terms of identity, this relates to many of childhood eating disorders, identity challenges, body and gender challenges, self-harming and even suicide.</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DIAGNOSES EXPLORED:</a:t>
            </a:r>
          </a:p>
          <a:p>
            <a:r>
              <a:rPr lang="en-ZA" dirty="0"/>
              <a:t>Feeding and eating disorders</a:t>
            </a:r>
          </a:p>
          <a:p>
            <a:r>
              <a:rPr lang="en-ZA" dirty="0"/>
              <a:t>Anorexia nervosa</a:t>
            </a:r>
          </a:p>
          <a:p>
            <a:r>
              <a:rPr lang="en-ZA" dirty="0"/>
              <a:t>Bulimia nervosa</a:t>
            </a:r>
          </a:p>
          <a:p>
            <a:r>
              <a:rPr lang="en-ZA" dirty="0"/>
              <a:t>Overeating</a:t>
            </a:r>
          </a:p>
          <a:p>
            <a:r>
              <a:rPr lang="en-ZA" dirty="0"/>
              <a:t>Pica</a:t>
            </a:r>
          </a:p>
          <a:p>
            <a:r>
              <a:rPr lang="en-ZA" dirty="0"/>
              <a:t>Rumination disorders</a:t>
            </a:r>
          </a:p>
          <a:p>
            <a:r>
              <a:rPr lang="en-ZA" dirty="0"/>
              <a:t>Binge eating disorder</a:t>
            </a:r>
          </a:p>
          <a:p>
            <a:r>
              <a:rPr lang="en-ZA" dirty="0"/>
              <a:t>Avoid/Restrictive eating</a:t>
            </a:r>
          </a:p>
          <a:p>
            <a:r>
              <a:rPr lang="en-ZA" dirty="0"/>
              <a:t>Body dysmorphic disorder</a:t>
            </a:r>
          </a:p>
          <a:p>
            <a:r>
              <a:rPr lang="en-ZA" dirty="0"/>
              <a:t>Gender dysphoria</a:t>
            </a:r>
          </a:p>
          <a:p>
            <a:r>
              <a:rPr lang="en-ZA" dirty="0"/>
              <a:t>Avoidant personality disorder</a:t>
            </a:r>
          </a:p>
          <a:p>
            <a:r>
              <a:rPr lang="en-ZA" dirty="0"/>
              <a:t>Self harming</a:t>
            </a:r>
          </a:p>
          <a:p>
            <a:r>
              <a:rPr lang="en-ZA" dirty="0"/>
              <a:t>Suicide</a:t>
            </a:r>
          </a:p>
        </p:txBody>
      </p:sp>
      <p:sp>
        <p:nvSpPr>
          <p:cNvPr id="4" name="Slide Number Placeholder 3">
            <a:extLst>
              <a:ext uri="{FF2B5EF4-FFF2-40B4-BE49-F238E27FC236}">
                <a16:creationId xmlns:a16="http://schemas.microsoft.com/office/drawing/2014/main" id="{EF6C404B-9A81-F50A-1D8C-2CF6EEC99BEF}"/>
              </a:ext>
            </a:extLst>
          </p:cNvPr>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325171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area is about being connected to your future vision and purpose, and what this enables you to achieve.</a:t>
            </a:r>
          </a:p>
        </p:txBody>
      </p:sp>
      <p:sp>
        <p:nvSpPr>
          <p:cNvPr id="4" name="Slide Number Placeholder 3"/>
          <p:cNvSpPr>
            <a:spLocks noGrp="1"/>
          </p:cNvSpPr>
          <p:nvPr>
            <p:ph type="sldNum" sz="quarter" idx="5"/>
          </p:nvPr>
        </p:nvSpPr>
        <p:spPr/>
        <p:txBody>
          <a:bodyPr/>
          <a:lstStyle/>
          <a:p>
            <a:fld id="{1BA3956D-81E3-514C-B759-D79E6898772A}" type="slidenum">
              <a:rPr lang="en-US" smtClean="0"/>
              <a:t>17</a:t>
            </a:fld>
            <a:endParaRPr lang="en-US"/>
          </a:p>
        </p:txBody>
      </p:sp>
    </p:spTree>
    <p:extLst>
      <p:ext uri="{BB962C8B-B14F-4D97-AF65-F5344CB8AC3E}">
        <p14:creationId xmlns:p14="http://schemas.microsoft.com/office/powerpoint/2010/main" val="2251087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Finish each of these sentences to create your own personal vision.</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18</a:t>
            </a:fld>
            <a:endParaRPr lang="en-ZA" dirty="0"/>
          </a:p>
        </p:txBody>
      </p:sp>
    </p:spTree>
    <p:extLst>
      <p:ext uri="{BB962C8B-B14F-4D97-AF65-F5344CB8AC3E}">
        <p14:creationId xmlns:p14="http://schemas.microsoft.com/office/powerpoint/2010/main" val="125592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Draw a picture or create a collage of your future dream world.  This is the world that you would like to create for yourself to live in when you grow up.</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19</a:t>
            </a:fld>
            <a:endParaRPr lang="en-ZA" dirty="0"/>
          </a:p>
        </p:txBody>
      </p:sp>
    </p:spTree>
    <p:extLst>
      <p:ext uri="{BB962C8B-B14F-4D97-AF65-F5344CB8AC3E}">
        <p14:creationId xmlns:p14="http://schemas.microsoft.com/office/powerpoint/2010/main" val="97047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Design your own personal crest, like your school crest (explore this if there is confusion).  You will need to choose an animal that you think represents who you are and/or who you would like to become. A shield shape, your favourite colour (you can choose more than one) and a motto or tagline that inspires you and who you want to become.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20</a:t>
            </a:fld>
            <a:endParaRPr lang="en-ZA" dirty="0"/>
          </a:p>
        </p:txBody>
      </p:sp>
    </p:spTree>
    <p:extLst>
      <p:ext uri="{BB962C8B-B14F-4D97-AF65-F5344CB8AC3E}">
        <p14:creationId xmlns:p14="http://schemas.microsoft.com/office/powerpoint/2010/main" val="50424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00459-F6E8-BACD-5ABC-58F6496D3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1C87A-479D-33D7-31FE-104C73275745}"/>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EDD2B403-341C-F6BF-7C44-2D790E88B6B3}"/>
              </a:ext>
            </a:extLst>
          </p:cNvPr>
          <p:cNvSpPr>
            <a:spLocks noGrp="1"/>
          </p:cNvSpPr>
          <p:nvPr>
            <p:ph type="body" idx="1"/>
          </p:nvPr>
        </p:nvSpPr>
        <p:spPr/>
        <p:txBody>
          <a:bodyPr/>
          <a:lstStyle/>
          <a:p>
            <a:r>
              <a:rPr lang="en-ZA" dirty="0"/>
              <a:t>In the space of being connected to or disconnected form a future vision or purpose, it relates to a sense of apathy and hopelessness.  It also relates to the many challenges around substance abuse, the range of addictions and the impact this has on families and communities.</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DIAGNOSES EXPLORED:</a:t>
            </a:r>
          </a:p>
          <a:p>
            <a:r>
              <a:rPr lang="en-ZA" dirty="0"/>
              <a:t>Substance and related addictive disorders</a:t>
            </a:r>
          </a:p>
          <a:p>
            <a:r>
              <a:rPr lang="en-ZA" dirty="0"/>
              <a:t>Substance medication induced psychotic disorder</a:t>
            </a:r>
          </a:p>
          <a:p>
            <a:r>
              <a:rPr lang="en-ZA" dirty="0"/>
              <a:t>Substance medication induced bipolar disorder</a:t>
            </a:r>
          </a:p>
          <a:p>
            <a:r>
              <a:rPr lang="en-ZA" dirty="0"/>
              <a:t>Physical addiction – alcohol, caffeine, </a:t>
            </a:r>
            <a:r>
              <a:rPr lang="en-ZA" b="0" i="0" u="none" strike="noStrike" dirty="0">
                <a:solidFill>
                  <a:srgbClr val="202124"/>
                </a:solidFill>
                <a:effectLst/>
                <a:latin typeface="arial" panose="020B0604020202020204" pitchFamily="34" charset="0"/>
              </a:rPr>
              <a:t>Methamphetamines, Opiates (heroin, morphine, etc.), Barbiturates (phenobarbital, Seconal) and Benzodiazepines (Valium, Xanax, etc.)</a:t>
            </a:r>
            <a:endParaRPr lang="en-ZA" dirty="0"/>
          </a:p>
          <a:p>
            <a:r>
              <a:rPr lang="en-ZA" dirty="0"/>
              <a:t>Psychological addiction – Hypnotics, stimulants, inhalants, cannabis, hallucinogens.</a:t>
            </a:r>
          </a:p>
          <a:p>
            <a:r>
              <a:rPr lang="en-ZA" dirty="0"/>
              <a:t>Behavioural addiction – Gambling, sex, exercise, gaming, shopping etc.</a:t>
            </a:r>
          </a:p>
        </p:txBody>
      </p:sp>
      <p:sp>
        <p:nvSpPr>
          <p:cNvPr id="4" name="Slide Number Placeholder 3">
            <a:extLst>
              <a:ext uri="{FF2B5EF4-FFF2-40B4-BE49-F238E27FC236}">
                <a16:creationId xmlns:a16="http://schemas.microsoft.com/office/drawing/2014/main" id="{7F8C957E-E9BD-E5A4-FF18-D3BAFD1759C3}"/>
              </a:ext>
            </a:extLst>
          </p:cNvPr>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184301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workshop starts with a discussion around mental health and harmony, how it relates not just to our mental wellbeing, but to our physical, emotional and social wellbeing as well.</a:t>
            </a:r>
          </a:p>
          <a:p>
            <a:r>
              <a:rPr lang="en-US" dirty="0"/>
              <a:t>It talks about how we can feel lots of different things, and that this impacts on our everyday wellbeing, learning, work, health, exercise, community and relationships.</a:t>
            </a:r>
          </a:p>
        </p:txBody>
      </p:sp>
      <p:sp>
        <p:nvSpPr>
          <p:cNvPr id="4" name="Slide Number Placeholder 3"/>
          <p:cNvSpPr>
            <a:spLocks noGrp="1"/>
          </p:cNvSpPr>
          <p:nvPr>
            <p:ph type="sldNum" sz="quarter" idx="5"/>
          </p:nvPr>
        </p:nvSpPr>
        <p:spPr/>
        <p:txBody>
          <a:bodyPr/>
          <a:lstStyle/>
          <a:p>
            <a:fld id="{1BA3956D-81E3-514C-B759-D79E6898772A}" type="slidenum">
              <a:rPr lang="en-US" smtClean="0"/>
              <a:t>4</a:t>
            </a:fld>
            <a:endParaRPr lang="en-US"/>
          </a:p>
        </p:txBody>
      </p:sp>
    </p:spTree>
    <p:extLst>
      <p:ext uri="{BB962C8B-B14F-4D97-AF65-F5344CB8AC3E}">
        <p14:creationId xmlns:p14="http://schemas.microsoft.com/office/powerpoint/2010/main" val="410259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1243013"/>
            <a:ext cx="4851400" cy="3357562"/>
          </a:xfrm>
        </p:spPr>
      </p:sp>
      <p:sp>
        <p:nvSpPr>
          <p:cNvPr id="3" name="Notes Placeholder 2"/>
          <p:cNvSpPr>
            <a:spLocks noGrp="1"/>
          </p:cNvSpPr>
          <p:nvPr>
            <p:ph type="body" idx="1"/>
          </p:nvPr>
        </p:nvSpPr>
        <p:spPr/>
        <p:txBody>
          <a:bodyPr/>
          <a:lstStyle/>
          <a:p>
            <a:r>
              <a:rPr lang="en-ZA" dirty="0"/>
              <a:t>So the first area to explore is that of being connected to or disconnected from the values of our community and society.</a:t>
            </a:r>
          </a:p>
          <a:p>
            <a:r>
              <a:rPr lang="en-ZA" dirty="0"/>
              <a:t>We start by understanding what values are…</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155437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Think about what is most important to you in your life, your values.  Values are the things that are most important to you and often guide how you act or behave on a day to day basis.  There are a few examples on the page that you can circle, or you can write your own in your own language.  Try to pick the 4 or 5 most important values that represent what is most important to you.</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23</a:t>
            </a:fld>
            <a:endParaRPr lang="en-ZA" dirty="0"/>
          </a:p>
        </p:txBody>
      </p:sp>
    </p:spTree>
    <p:extLst>
      <p:ext uri="{BB962C8B-B14F-4D97-AF65-F5344CB8AC3E}">
        <p14:creationId xmlns:p14="http://schemas.microsoft.com/office/powerpoint/2010/main" val="1265051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EE368-AD5E-236D-9C8B-B2210BE97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4E9E3-A1FD-53A3-5394-5CC70FF375E8}"/>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9AD1B865-6AD6-7AE1-9BF0-4147F6C74651}"/>
              </a:ext>
            </a:extLst>
          </p:cNvPr>
          <p:cNvSpPr>
            <a:spLocks noGrp="1"/>
          </p:cNvSpPr>
          <p:nvPr>
            <p:ph type="body" idx="1"/>
          </p:nvPr>
        </p:nvSpPr>
        <p:spPr/>
        <p:txBody>
          <a:bodyPr>
            <a:normAutofit fontScale="85000" lnSpcReduction="20000"/>
          </a:bodyPr>
          <a:lstStyle/>
          <a:p>
            <a:r>
              <a:rPr lang="en-ZA" dirty="0"/>
              <a:t>We then explore what happens when we disconnect from the values of our community or society at a personal and community and the behaviours that show up versus the behaviours that imply connection.</a:t>
            </a:r>
          </a:p>
          <a:p>
            <a:endParaRPr lang="en-ZA" dirty="0"/>
          </a:p>
          <a:p>
            <a:r>
              <a:rPr lang="en-ZA" dirty="0"/>
              <a:t>(Explore behaviours)</a:t>
            </a:r>
          </a:p>
          <a:p>
            <a:endParaRPr lang="en-ZA" dirty="0"/>
          </a:p>
          <a:p>
            <a:r>
              <a:rPr lang="en-ZA" dirty="0"/>
              <a:t>There are no diagnoses here, just behaviours, but these behaviours can be found in children struggling with impulse control challenges, conduct disorders, anti-social and oppositional defiant behaviours and even more serious challenges, such as some of your personality disorders.</a:t>
            </a:r>
          </a:p>
          <a:p>
            <a:endParaRPr lang="en-ZA" dirty="0"/>
          </a:p>
          <a:p>
            <a:r>
              <a:rPr lang="en-ZA" dirty="0"/>
              <a:t>This conversation is just the first step when these challenges start to appear in the context of a community, such as a school.  It gives the children’s teachers, parents and school social workers a language to talk to the children about these issues. as well as practical exercises around values, at both an individual and community level and why they are so important in guiding our day-to-day behaviour.</a:t>
            </a:r>
          </a:p>
          <a:p>
            <a:endParaRPr lang="en-ZA" dirty="0"/>
          </a:p>
          <a:p>
            <a:r>
              <a:rPr lang="en-ZA" dirty="0"/>
              <a:t>Obviously, if a child consistently acts out in this way, it is also a sign to move the child up ‘therapeutic ladder to a counsellor, a psychologist and ultimately a psychiatrist.</a:t>
            </a:r>
          </a:p>
          <a:p>
            <a:endParaRPr lang="en-ZA" dirty="0"/>
          </a:p>
          <a:p>
            <a:r>
              <a:rPr lang="en-ZA" dirty="0"/>
              <a:t>DIAGNOSES EXPLORED:</a:t>
            </a:r>
          </a:p>
          <a:p>
            <a:r>
              <a:rPr lang="en-ZA" dirty="0"/>
              <a:t>Disruptive impulse-control disorder</a:t>
            </a:r>
          </a:p>
          <a:p>
            <a:r>
              <a:rPr lang="en-ZA" dirty="0"/>
              <a:t>Oppositional defiance disorder</a:t>
            </a:r>
          </a:p>
          <a:p>
            <a:r>
              <a:rPr lang="en-ZA" dirty="0"/>
              <a:t>Intermittent explosive disorder</a:t>
            </a:r>
          </a:p>
          <a:p>
            <a:r>
              <a:rPr lang="en-ZA" dirty="0"/>
              <a:t>Conduct disorder</a:t>
            </a:r>
          </a:p>
          <a:p>
            <a:r>
              <a:rPr lang="en-ZA" dirty="0"/>
              <a:t>Anti-social personality disorder</a:t>
            </a:r>
          </a:p>
          <a:p>
            <a:r>
              <a:rPr lang="en-ZA" dirty="0"/>
              <a:t>Narcissistic personality disorder</a:t>
            </a:r>
          </a:p>
          <a:p>
            <a:r>
              <a:rPr lang="en-ZA" dirty="0"/>
              <a:t>Histrionic personality disorder</a:t>
            </a:r>
          </a:p>
          <a:p>
            <a:r>
              <a:rPr lang="en-ZA" dirty="0"/>
              <a:t>Paraphilic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Borderline personality disorder</a:t>
            </a:r>
          </a:p>
          <a:p>
            <a:r>
              <a:rPr lang="en-ZA" dirty="0"/>
              <a:t>(Sociopathy/Psychopathy – not formal mental health diagnoses)</a:t>
            </a:r>
          </a:p>
        </p:txBody>
      </p:sp>
      <p:sp>
        <p:nvSpPr>
          <p:cNvPr id="4" name="Slide Number Placeholder 3">
            <a:extLst>
              <a:ext uri="{FF2B5EF4-FFF2-40B4-BE49-F238E27FC236}">
                <a16:creationId xmlns:a16="http://schemas.microsoft.com/office/drawing/2014/main" id="{E1021849-37D2-B184-5CA5-44CF15343194}"/>
              </a:ext>
            </a:extLst>
          </p:cNvPr>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325860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being connected to Humanity and social reality through the concept of love, we are talking about the ancient Greek concept of Agape.  Greek philosophers noted several different kinds of love, from eros, which was romantic, to philia, which as about being part of a team, to storge, which was about familial relationships. Agape is about a love of humanity and a connection to that humanity through contribution.  So, it is about abundant love, which connects us to the world around us…</a:t>
            </a:r>
          </a:p>
        </p:txBody>
      </p:sp>
      <p:sp>
        <p:nvSpPr>
          <p:cNvPr id="4" name="Slide Number Placeholder 3"/>
          <p:cNvSpPr>
            <a:spLocks noGrp="1"/>
          </p:cNvSpPr>
          <p:nvPr>
            <p:ph type="sldNum" sz="quarter" idx="5"/>
          </p:nvPr>
        </p:nvSpPr>
        <p:spPr/>
        <p:txBody>
          <a:bodyPr/>
          <a:lstStyle/>
          <a:p>
            <a:fld id="{1BA3956D-81E3-514C-B759-D79E6898772A}" type="slidenum">
              <a:rPr lang="en-US" smtClean="0"/>
              <a:t>25</a:t>
            </a:fld>
            <a:endParaRPr lang="en-US"/>
          </a:p>
        </p:txBody>
      </p:sp>
    </p:spTree>
    <p:extLst>
      <p:ext uri="{BB962C8B-B14F-4D97-AF65-F5344CB8AC3E}">
        <p14:creationId xmlns:p14="http://schemas.microsoft.com/office/powerpoint/2010/main" val="2260954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practical exercise is a powerful meditation around sunshine, light and love.  We use this exercise often with children in our Be Kind anti-bullying </a:t>
            </a:r>
            <a:r>
              <a:rPr lang="en-US" dirty="0" err="1"/>
              <a:t>programme</a:t>
            </a:r>
            <a:r>
              <a:rPr lang="en-US" dirty="0"/>
              <a:t>.</a:t>
            </a:r>
          </a:p>
          <a:p>
            <a:endParaRPr lang="en-US" dirty="0"/>
          </a:p>
          <a:p>
            <a:r>
              <a:rPr lang="en-US" dirty="0"/>
              <a:t>The children have to metaphorically breathe in all the love and light of the universe into their bodies and then once they are completely full, they have to push this love out to the </a:t>
            </a:r>
            <a:r>
              <a:rPr lang="en-US" dirty="0" err="1"/>
              <a:t>bullys</a:t>
            </a:r>
            <a:r>
              <a:rPr lang="en-US" dirty="0"/>
              <a:t>, bullied and bystanders in their world equality.</a:t>
            </a:r>
          </a:p>
          <a:p>
            <a:endParaRPr lang="en-US" dirty="0"/>
          </a:p>
          <a:p>
            <a:r>
              <a:rPr lang="en-US" dirty="0"/>
              <a:t>This act of unconditional empathy forces them to to connect with people they love and hate equally, and through this connection to heal. </a:t>
            </a:r>
          </a:p>
        </p:txBody>
      </p:sp>
      <p:sp>
        <p:nvSpPr>
          <p:cNvPr id="4" name="Slide Number Placeholder 3"/>
          <p:cNvSpPr>
            <a:spLocks noGrp="1"/>
          </p:cNvSpPr>
          <p:nvPr>
            <p:ph type="sldNum" sz="quarter" idx="5"/>
          </p:nvPr>
        </p:nvSpPr>
        <p:spPr/>
        <p:txBody>
          <a:bodyPr/>
          <a:lstStyle/>
          <a:p>
            <a:fld id="{1BA3956D-81E3-514C-B759-D79E6898772A}" type="slidenum">
              <a:rPr lang="en-US" smtClean="0"/>
              <a:t>26</a:t>
            </a:fld>
            <a:endParaRPr lang="en-US"/>
          </a:p>
        </p:txBody>
      </p:sp>
    </p:spTree>
    <p:extLst>
      <p:ext uri="{BB962C8B-B14F-4D97-AF65-F5344CB8AC3E}">
        <p14:creationId xmlns:p14="http://schemas.microsoft.com/office/powerpoint/2010/main" val="276692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224C3-0BBC-63F2-138D-82A957766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0C0F9-11CC-2145-0D6D-928409DF31C9}"/>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BF12DB17-6B16-136E-A17B-DEE9583AD610}"/>
              </a:ext>
            </a:extLst>
          </p:cNvPr>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the space of being connected to or disconnected from humanity and social reality, this relates to challenges of trauma, PTSD and dissociation, sometimes to the extreme, as we see with the extreme disconnection associated with Schizoid behaviours, where a person experiences a complete breakdown or split from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DIAGNOSES EXPLORED: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Trauma and stressor related disorders </a:t>
            </a:r>
          </a:p>
          <a:p>
            <a:r>
              <a:rPr lang="en-ZA" dirty="0"/>
              <a:t>PTSD/</a:t>
            </a:r>
            <a:r>
              <a:rPr lang="en-ZA" dirty="0" err="1"/>
              <a:t>cPTSD</a:t>
            </a:r>
            <a:endParaRPr lang="en-ZA" dirty="0"/>
          </a:p>
          <a:p>
            <a:r>
              <a:rPr lang="en-ZA" dirty="0"/>
              <a:t>Autism spectrum disorder</a:t>
            </a:r>
          </a:p>
          <a:p>
            <a:r>
              <a:rPr lang="en-ZA" dirty="0"/>
              <a:t>Delusional disorder</a:t>
            </a:r>
          </a:p>
          <a:p>
            <a:r>
              <a:rPr lang="en-ZA" dirty="0"/>
              <a:t>Dissociative disorder</a:t>
            </a:r>
          </a:p>
          <a:p>
            <a:r>
              <a:rPr lang="en-ZA" dirty="0"/>
              <a:t>Physical dissociation</a:t>
            </a:r>
          </a:p>
          <a:p>
            <a:r>
              <a:rPr lang="en-ZA" dirty="0"/>
              <a:t>Environmental derealisation</a:t>
            </a:r>
          </a:p>
          <a:p>
            <a:r>
              <a:rPr lang="en-ZA" dirty="0"/>
              <a:t>Dissociative identity</a:t>
            </a:r>
          </a:p>
          <a:p>
            <a:r>
              <a:rPr lang="en-ZA" dirty="0"/>
              <a:t>Somatic symptoms and related disorders</a:t>
            </a:r>
          </a:p>
          <a:p>
            <a:r>
              <a:rPr lang="en-ZA" dirty="0"/>
              <a:t>Conversion disorder</a:t>
            </a:r>
          </a:p>
          <a:p>
            <a:r>
              <a:rPr lang="en-ZA" dirty="0"/>
              <a:t>Elimination disorders</a:t>
            </a:r>
          </a:p>
          <a:p>
            <a:r>
              <a:rPr lang="en-ZA" dirty="0"/>
              <a:t>Paranoid personality disorder</a:t>
            </a:r>
          </a:p>
          <a:p>
            <a:r>
              <a:rPr lang="en-ZA" dirty="0"/>
              <a:t>Schizophrenia spectrum psychotic disorder</a:t>
            </a:r>
          </a:p>
          <a:p>
            <a:r>
              <a:rPr lang="en-ZA" dirty="0"/>
              <a:t>Schizoid personality disorder</a:t>
            </a:r>
          </a:p>
          <a:p>
            <a:r>
              <a:rPr lang="en-ZA" dirty="0"/>
              <a:t>PTSD</a:t>
            </a:r>
          </a:p>
          <a:p>
            <a:r>
              <a:rPr lang="en-ZA" dirty="0"/>
              <a:t>Adjustment disorder</a:t>
            </a:r>
          </a:p>
          <a:p>
            <a:r>
              <a:rPr lang="en-ZA" dirty="0"/>
              <a:t>Pathological demand avoidance</a:t>
            </a:r>
          </a:p>
          <a:p>
            <a:endParaRPr lang="en-ZA" dirty="0"/>
          </a:p>
        </p:txBody>
      </p:sp>
      <p:sp>
        <p:nvSpPr>
          <p:cNvPr id="4" name="Slide Number Placeholder 3">
            <a:extLst>
              <a:ext uri="{FF2B5EF4-FFF2-40B4-BE49-F238E27FC236}">
                <a16:creationId xmlns:a16="http://schemas.microsoft.com/office/drawing/2014/main" id="{0282A6FF-BC8E-7708-C1C3-2A32D62C7780}"/>
              </a:ext>
            </a:extLst>
          </p:cNvPr>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143897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area is that of partnership, which relates not just to how we connect to other people, but also how we connect to ourselves in the tradition of attachment and co-regulation.</a:t>
            </a:r>
          </a:p>
          <a:p>
            <a:r>
              <a:rPr lang="en-US" dirty="0"/>
              <a:t>Simply put, what makes a good partnership…</a:t>
            </a:r>
          </a:p>
        </p:txBody>
      </p:sp>
      <p:sp>
        <p:nvSpPr>
          <p:cNvPr id="4" name="Slide Number Placeholder 3"/>
          <p:cNvSpPr>
            <a:spLocks noGrp="1"/>
          </p:cNvSpPr>
          <p:nvPr>
            <p:ph type="sldNum" sz="quarter" idx="5"/>
          </p:nvPr>
        </p:nvSpPr>
        <p:spPr/>
        <p:txBody>
          <a:bodyPr/>
          <a:lstStyle/>
          <a:p>
            <a:fld id="{1BA3956D-81E3-514C-B759-D79E6898772A}" type="slidenum">
              <a:rPr lang="en-US" smtClean="0"/>
              <a:t>28</a:t>
            </a:fld>
            <a:endParaRPr lang="en-US"/>
          </a:p>
        </p:txBody>
      </p:sp>
    </p:spTree>
    <p:extLst>
      <p:ext uri="{BB962C8B-B14F-4D97-AF65-F5344CB8AC3E}">
        <p14:creationId xmlns:p14="http://schemas.microsoft.com/office/powerpoint/2010/main" val="209858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Who are the people that you think will help you achieve your dream world.  These may not be the same people that you are close to, but rather the people who can help you achieve your vision for yourself.</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29</a:t>
            </a:fld>
            <a:endParaRPr lang="en-ZA" dirty="0"/>
          </a:p>
        </p:txBody>
      </p:sp>
    </p:spTree>
    <p:extLst>
      <p:ext uri="{BB962C8B-B14F-4D97-AF65-F5344CB8AC3E}">
        <p14:creationId xmlns:p14="http://schemas.microsoft.com/office/powerpoint/2010/main" val="339875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Explore your relationship with all of the important people in your life. Think about what you get from them (physically, emotionally, socially) and what you give them (physically, emotionally, socially).</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30</a:t>
            </a:fld>
            <a:endParaRPr lang="en-ZA" dirty="0"/>
          </a:p>
        </p:txBody>
      </p:sp>
    </p:spTree>
    <p:extLst>
      <p:ext uri="{BB962C8B-B14F-4D97-AF65-F5344CB8AC3E}">
        <p14:creationId xmlns:p14="http://schemas.microsoft.com/office/powerpoint/2010/main" val="304088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Explore your relationship with all of the important people in your life. Think about what you get from them (physically, emotionally, socially) and what you give them (physically, emotionally, socially).</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31</a:t>
            </a:fld>
            <a:endParaRPr lang="en-ZA" dirty="0"/>
          </a:p>
        </p:txBody>
      </p:sp>
    </p:spTree>
    <p:extLst>
      <p:ext uri="{BB962C8B-B14F-4D97-AF65-F5344CB8AC3E}">
        <p14:creationId xmlns:p14="http://schemas.microsoft.com/office/powerpoint/2010/main" val="405444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as noted by the World Health Mental Health Report of 2022, sometimes things happen which can make us feel and be disabled and different, or distressed and disconnected.  We could also feel or be impaired, distraught, dysfunctional or harmful to ourselves. </a:t>
            </a:r>
          </a:p>
          <a:p>
            <a:r>
              <a:rPr lang="en-US" dirty="0"/>
              <a:t>This can happen over time and in different spaces such as every day, every week, every month, when you do certain things or at different times of the year (there is a high degree of seasonality to some mental health challenges).</a:t>
            </a:r>
          </a:p>
        </p:txBody>
      </p:sp>
      <p:sp>
        <p:nvSpPr>
          <p:cNvPr id="4" name="Slide Number Placeholder 3"/>
          <p:cNvSpPr>
            <a:spLocks noGrp="1"/>
          </p:cNvSpPr>
          <p:nvPr>
            <p:ph type="sldNum" sz="quarter" idx="5"/>
          </p:nvPr>
        </p:nvSpPr>
        <p:spPr/>
        <p:txBody>
          <a:bodyPr/>
          <a:lstStyle/>
          <a:p>
            <a:fld id="{1BA3956D-81E3-514C-B759-D79E6898772A}" type="slidenum">
              <a:rPr lang="en-US" smtClean="0"/>
              <a:t>5</a:t>
            </a:fld>
            <a:endParaRPr lang="en-US"/>
          </a:p>
        </p:txBody>
      </p:sp>
    </p:spTree>
    <p:extLst>
      <p:ext uri="{BB962C8B-B14F-4D97-AF65-F5344CB8AC3E}">
        <p14:creationId xmlns:p14="http://schemas.microsoft.com/office/powerpoint/2010/main" val="1095793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EBD56-67F7-81DA-283D-9524205EB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6236F-FEE3-8B94-4272-BE509B31958F}"/>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364A9B72-377E-EE85-0980-EEADD6AFA7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the space being connected to or disconnected from our-selves and partnering with others.  It relates to children who have challenges with impulsivity, hyperactivity, or being dreamy or disconnected, as we see with children who have ADHD, ASD, trauma related stressors and attachment challenges.  It also relates to problematic social relations, sexual relationships and the inability to self-regulate and co-regulate.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DIAGNOSES EXPLORED:</a:t>
            </a:r>
          </a:p>
          <a:p>
            <a:r>
              <a:rPr lang="en-ZA" dirty="0"/>
              <a:t>ADHD (Impulsivity &amp; Hyperactivity vs dreamy and disconnected)</a:t>
            </a:r>
          </a:p>
          <a:p>
            <a:r>
              <a:rPr lang="en-ZA" dirty="0"/>
              <a:t>Autism spectrum disorder</a:t>
            </a:r>
          </a:p>
          <a:p>
            <a:r>
              <a:rPr lang="en-ZA" dirty="0"/>
              <a:t>Trauma and stressor related disorders </a:t>
            </a:r>
          </a:p>
          <a:p>
            <a:r>
              <a:rPr lang="en-ZA" dirty="0"/>
              <a:t>Disinhibited social relations</a:t>
            </a:r>
          </a:p>
          <a:p>
            <a:r>
              <a:rPr lang="en-ZA" dirty="0"/>
              <a:t>Lack of/insecure attachment</a:t>
            </a:r>
          </a:p>
          <a:p>
            <a:r>
              <a:rPr lang="en-ZA" dirty="0"/>
              <a:t>Reactive attachment disorder</a:t>
            </a:r>
          </a:p>
          <a:p>
            <a:r>
              <a:rPr lang="en-ZA" dirty="0"/>
              <a:t>Obsessive compulsive &amp; related disorders</a:t>
            </a:r>
          </a:p>
          <a:p>
            <a:r>
              <a:rPr lang="en-ZA" dirty="0"/>
              <a:t>Hoarding disorders</a:t>
            </a:r>
          </a:p>
          <a:p>
            <a:r>
              <a:rPr lang="en-ZA" dirty="0"/>
              <a:t>Dependent personality disorder</a:t>
            </a:r>
          </a:p>
          <a:p>
            <a:endParaRPr lang="en-ZA" dirty="0"/>
          </a:p>
        </p:txBody>
      </p:sp>
      <p:sp>
        <p:nvSpPr>
          <p:cNvPr id="4" name="Slide Number Placeholder 3">
            <a:extLst>
              <a:ext uri="{FF2B5EF4-FFF2-40B4-BE49-F238E27FC236}">
                <a16:creationId xmlns:a16="http://schemas.microsoft.com/office/drawing/2014/main" id="{F942F5DB-23EE-C381-BD28-6AAFC47D9ACE}"/>
              </a:ext>
            </a:extLst>
          </p:cNvPr>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3470492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move to connecting to the present and taking action.  As the picture illustrates, what are the things that we need to do today to create our futures, so if we want to grow a tree tomorrow, today we need to plant a seed.  </a:t>
            </a:r>
            <a:r>
              <a:rPr lang="en-US" dirty="0" err="1"/>
              <a:t>Itt</a:t>
            </a:r>
            <a:r>
              <a:rPr lang="en-US" dirty="0"/>
              <a:t> speaks to how we can make ideas happen and be accountable for our actions.</a:t>
            </a:r>
          </a:p>
        </p:txBody>
      </p:sp>
      <p:sp>
        <p:nvSpPr>
          <p:cNvPr id="4" name="Slide Number Placeholder 3"/>
          <p:cNvSpPr>
            <a:spLocks noGrp="1"/>
          </p:cNvSpPr>
          <p:nvPr>
            <p:ph type="sldNum" sz="quarter" idx="5"/>
          </p:nvPr>
        </p:nvSpPr>
        <p:spPr/>
        <p:txBody>
          <a:bodyPr/>
          <a:lstStyle/>
          <a:p>
            <a:fld id="{1BA3956D-81E3-514C-B759-D79E6898772A}" type="slidenum">
              <a:rPr lang="en-US" smtClean="0"/>
              <a:t>33</a:t>
            </a:fld>
            <a:endParaRPr lang="en-US"/>
          </a:p>
        </p:txBody>
      </p:sp>
    </p:spTree>
    <p:extLst>
      <p:ext uri="{BB962C8B-B14F-4D97-AF65-F5344CB8AC3E}">
        <p14:creationId xmlns:p14="http://schemas.microsoft.com/office/powerpoint/2010/main" val="3415507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Its time to make an action plan.  Thinking about all of the things that you have written in this book, what will your action plan be from today.  Think about all of the things that you need to start doing to achieve your vision.  Now think about all of the things that you are doing at the moment that don’t support your vision or dream for yourself, these are the things that you need to stop doing.  Finally, think about the things that you are already doing that support your vision or dream for yourself, these are the things that you need to continue doing.  Sign this action plan and put a date on it, to make sure that you follow through on building your own personal vision. </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34</a:t>
            </a:fld>
            <a:endParaRPr lang="en-ZA" dirty="0"/>
          </a:p>
        </p:txBody>
      </p:sp>
    </p:spTree>
    <p:extLst>
      <p:ext uri="{BB962C8B-B14F-4D97-AF65-F5344CB8AC3E}">
        <p14:creationId xmlns:p14="http://schemas.microsoft.com/office/powerpoint/2010/main" val="4266018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B339-C0D2-A7F8-889E-71058489F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D2470-E8EE-55BA-C4B1-F1BCDF2F9995}"/>
              </a:ext>
            </a:extLst>
          </p:cNvPr>
          <p:cNvSpPr>
            <a:spLocks noGrp="1" noRot="1" noChangeAspect="1"/>
          </p:cNvSpPr>
          <p:nvPr>
            <p:ph type="sldImg"/>
          </p:nvPr>
        </p:nvSpPr>
        <p:spPr>
          <a:xfrm>
            <a:off x="1003300" y="1243013"/>
            <a:ext cx="4851400" cy="3359150"/>
          </a:xfrm>
        </p:spPr>
      </p:sp>
      <p:sp>
        <p:nvSpPr>
          <p:cNvPr id="3" name="Notes Placeholder 2">
            <a:extLst>
              <a:ext uri="{FF2B5EF4-FFF2-40B4-BE49-F238E27FC236}">
                <a16:creationId xmlns:a16="http://schemas.microsoft.com/office/drawing/2014/main" id="{E7BDEB9D-027D-026E-5BB0-EBD6A2009D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the space of being connected to the present and taking action, this relates to the many challenges we see in children today around depression (being too much in the past) and anxiety (being too much in the future) or the combination of these challenges as seen with sleep/wake and bipolar disorders.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DIAGNOSES EXPLORED:</a:t>
            </a:r>
          </a:p>
          <a:p>
            <a:r>
              <a:rPr lang="en-ZA" dirty="0"/>
              <a:t>Depressive disorders</a:t>
            </a:r>
          </a:p>
          <a:p>
            <a:r>
              <a:rPr lang="en-ZA" dirty="0"/>
              <a:t>Anxiety disorders</a:t>
            </a:r>
          </a:p>
          <a:p>
            <a:r>
              <a:rPr lang="en-ZA" dirty="0"/>
              <a:t>Bipolar and related disorders</a:t>
            </a:r>
          </a:p>
          <a:p>
            <a:r>
              <a:rPr lang="en-ZA" dirty="0"/>
              <a:t>Sleep/Wake disorders</a:t>
            </a:r>
          </a:p>
        </p:txBody>
      </p:sp>
      <p:sp>
        <p:nvSpPr>
          <p:cNvPr id="4" name="Slide Number Placeholder 3">
            <a:extLst>
              <a:ext uri="{FF2B5EF4-FFF2-40B4-BE49-F238E27FC236}">
                <a16:creationId xmlns:a16="http://schemas.microsoft.com/office/drawing/2014/main" id="{422C5018-6B6E-B6D6-67BA-5EADCE40790B}"/>
              </a:ext>
            </a:extLst>
          </p:cNvPr>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4168886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F0AB-531A-4933-DD6E-D2D0374EE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BD7DA-654A-0C14-A6CF-91FBA7CDA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499B9-D0B4-9F8F-03BB-3D03FEC04178}"/>
              </a:ext>
            </a:extLst>
          </p:cNvPr>
          <p:cNvSpPr>
            <a:spLocks noGrp="1"/>
          </p:cNvSpPr>
          <p:nvPr>
            <p:ph type="body" idx="1"/>
          </p:nvPr>
        </p:nvSpPr>
        <p:spPr/>
        <p:txBody>
          <a:bodyPr/>
          <a:lstStyle/>
          <a:p>
            <a:endParaRPr lang="en-ZA" dirty="0"/>
          </a:p>
          <a:p>
            <a:r>
              <a:rPr lang="en-ZA" dirty="0"/>
              <a:t>The programme takes the behaviours of the multiple disorders and diagnoses that you will find in the likes of DSM 5  (20 disorder chapters and 300 diagnoses) and simplifies them into several areas that children can either connect to, or disconnect from, and the behaviours that result from this.</a:t>
            </a:r>
          </a:p>
        </p:txBody>
      </p:sp>
      <p:sp>
        <p:nvSpPr>
          <p:cNvPr id="4" name="Slide Number Placeholder 3">
            <a:extLst>
              <a:ext uri="{FF2B5EF4-FFF2-40B4-BE49-F238E27FC236}">
                <a16:creationId xmlns:a16="http://schemas.microsoft.com/office/drawing/2014/main" id="{DA7A3764-0BB0-4DB1-77AB-B0CB6CBB5B9A}"/>
              </a:ext>
            </a:extLst>
          </p:cNvPr>
          <p:cNvSpPr>
            <a:spLocks noGrp="1"/>
          </p:cNvSpPr>
          <p:nvPr>
            <p:ph type="sldNum" sz="quarter" idx="5"/>
          </p:nvPr>
        </p:nvSpPr>
        <p:spPr/>
        <p:txBody>
          <a:bodyPr/>
          <a:lstStyle/>
          <a:p>
            <a:fld id="{1BA3956D-81E3-514C-B759-D79E6898772A}" type="slidenum">
              <a:rPr lang="en-US" smtClean="0"/>
              <a:t>36</a:t>
            </a:fld>
            <a:endParaRPr lang="en-US"/>
          </a:p>
        </p:txBody>
      </p:sp>
    </p:spTree>
    <p:extLst>
      <p:ext uri="{BB962C8B-B14F-4D97-AF65-F5344CB8AC3E}">
        <p14:creationId xmlns:p14="http://schemas.microsoft.com/office/powerpoint/2010/main" val="409095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1D6E-7083-7F66-62E3-CABBE8450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54F37-B5DE-9C55-28D7-B1FEE5A10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7A64C-5B7F-B2A1-89FE-4426ABC9F84B}"/>
              </a:ext>
            </a:extLst>
          </p:cNvPr>
          <p:cNvSpPr>
            <a:spLocks noGrp="1"/>
          </p:cNvSpPr>
          <p:nvPr>
            <p:ph type="body" idx="1"/>
          </p:nvPr>
        </p:nvSpPr>
        <p:spPr/>
        <p:txBody>
          <a:bodyPr/>
          <a:lstStyle/>
          <a:p>
            <a:r>
              <a:rPr lang="en-US" dirty="0"/>
              <a:t>However, as noted by the World Health Mental Health Report of 2022, sometimes things happen which can make us feel and be disabled and different, or distressed and disconnected.  We could also feel or be impaired, distraught, dysfunctional or harmful to ourselves. </a:t>
            </a:r>
          </a:p>
          <a:p>
            <a:r>
              <a:rPr lang="en-US" dirty="0"/>
              <a:t>This can happen over time and in different spaces such as every day, every week, every month, when you do certain things or at different times of the year (there is a high degree of seasonality to some mental health challenges).</a:t>
            </a:r>
          </a:p>
        </p:txBody>
      </p:sp>
      <p:sp>
        <p:nvSpPr>
          <p:cNvPr id="4" name="Slide Number Placeholder 3">
            <a:extLst>
              <a:ext uri="{FF2B5EF4-FFF2-40B4-BE49-F238E27FC236}">
                <a16:creationId xmlns:a16="http://schemas.microsoft.com/office/drawing/2014/main" id="{E081DB4C-BDA1-2BD7-AC02-52F735ADA9D9}"/>
              </a:ext>
            </a:extLst>
          </p:cNvPr>
          <p:cNvSpPr>
            <a:spLocks noGrp="1"/>
          </p:cNvSpPr>
          <p:nvPr>
            <p:ph type="sldNum" sz="quarter" idx="5"/>
          </p:nvPr>
        </p:nvSpPr>
        <p:spPr/>
        <p:txBody>
          <a:bodyPr/>
          <a:lstStyle/>
          <a:p>
            <a:fld id="{1BA3956D-81E3-514C-B759-D79E6898772A}" type="slidenum">
              <a:rPr lang="en-US" smtClean="0"/>
              <a:t>6</a:t>
            </a:fld>
            <a:endParaRPr lang="en-US"/>
          </a:p>
        </p:txBody>
      </p:sp>
    </p:spTree>
    <p:extLst>
      <p:ext uri="{BB962C8B-B14F-4D97-AF65-F5344CB8AC3E}">
        <p14:creationId xmlns:p14="http://schemas.microsoft.com/office/powerpoint/2010/main" val="188676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explored trauma and its very real impact on our lives, we then return to the idea of connection and disconnection due to trauma and how each of us find ourselves on a spectrum somewhere between these drivers of personal and community empowerment or disempowerment.</a:t>
            </a:r>
          </a:p>
        </p:txBody>
      </p:sp>
      <p:sp>
        <p:nvSpPr>
          <p:cNvPr id="4" name="Slide Number Placeholder 3"/>
          <p:cNvSpPr>
            <a:spLocks noGrp="1"/>
          </p:cNvSpPr>
          <p:nvPr>
            <p:ph type="sldNum" sz="quarter" idx="5"/>
          </p:nvPr>
        </p:nvSpPr>
        <p:spPr/>
        <p:txBody>
          <a:bodyPr/>
          <a:lstStyle/>
          <a:p>
            <a:fld id="{1BA3956D-81E3-514C-B759-D79E6898772A}" type="slidenum">
              <a:rPr lang="en-US" smtClean="0"/>
              <a:t>7</a:t>
            </a:fld>
            <a:endParaRPr lang="en-US"/>
          </a:p>
        </p:txBody>
      </p:sp>
    </p:spTree>
    <p:extLst>
      <p:ext uri="{BB962C8B-B14F-4D97-AF65-F5344CB8AC3E}">
        <p14:creationId xmlns:p14="http://schemas.microsoft.com/office/powerpoint/2010/main" val="363095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1243013"/>
            <a:ext cx="4851400" cy="33575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424471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Use the template to draw yourself as a superhero.</a:t>
            </a:r>
          </a:p>
          <a:p>
            <a:r>
              <a:rPr lang="en-ZA" dirty="0"/>
              <a:t>Give yourself a superhero name.</a:t>
            </a:r>
          </a:p>
          <a:p>
            <a:r>
              <a:rPr lang="en-ZA" dirty="0"/>
              <a:t>Use the blocks provided to describe your superhero talents and tools (you can draw or write these).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9</a:t>
            </a:fld>
            <a:endParaRPr lang="en-ZA" dirty="0"/>
          </a:p>
        </p:txBody>
      </p:sp>
    </p:spTree>
    <p:extLst>
      <p:ext uri="{BB962C8B-B14F-4D97-AF65-F5344CB8AC3E}">
        <p14:creationId xmlns:p14="http://schemas.microsoft.com/office/powerpoint/2010/main" val="20242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of knowledge and learning systems and processes relates to how we learn and grow as individuals within the context of our communities, as well as some important tenants to this, such as having an open mind, appreciating diverse thinking, transparency, truth and identifying meaningful insights.</a:t>
            </a:r>
          </a:p>
        </p:txBody>
      </p:sp>
      <p:sp>
        <p:nvSpPr>
          <p:cNvPr id="4" name="Slide Number Placeholder 3"/>
          <p:cNvSpPr>
            <a:spLocks noGrp="1"/>
          </p:cNvSpPr>
          <p:nvPr>
            <p:ph type="sldNum" sz="quarter" idx="5"/>
          </p:nvPr>
        </p:nvSpPr>
        <p:spPr/>
        <p:txBody>
          <a:bodyPr/>
          <a:lstStyle/>
          <a:p>
            <a:fld id="{1BA3956D-81E3-514C-B759-D79E6898772A}" type="slidenum">
              <a:rPr lang="en-US" smtClean="0"/>
              <a:t>10</a:t>
            </a:fld>
            <a:endParaRPr lang="en-US"/>
          </a:p>
        </p:txBody>
      </p:sp>
    </p:spTree>
    <p:extLst>
      <p:ext uri="{BB962C8B-B14F-4D97-AF65-F5344CB8AC3E}">
        <p14:creationId xmlns:p14="http://schemas.microsoft.com/office/powerpoint/2010/main" val="293240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Fill in this template as honestly as possible.  If the child cannot write, this can be a discussion with the facilitator or a creative drawing exercise.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11</a:t>
            </a:fld>
            <a:endParaRPr lang="en-ZA" dirty="0"/>
          </a:p>
        </p:txBody>
      </p:sp>
    </p:spTree>
    <p:extLst>
      <p:ext uri="{BB962C8B-B14F-4D97-AF65-F5344CB8AC3E}">
        <p14:creationId xmlns:p14="http://schemas.microsoft.com/office/powerpoint/2010/main" val="359474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5/20/26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6536" y="339079"/>
            <a:ext cx="8700967" cy="926975"/>
          </a:xfrm>
        </p:spPr>
        <p:txBody>
          <a:bodyPr>
            <a:normAutofit/>
          </a:bodyPr>
          <a:lstStyle>
            <a:lvl1pPr algn="l">
              <a:defRPr sz="34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76536" y="1322987"/>
            <a:ext cx="8700967" cy="4698301"/>
          </a:xfrm>
        </p:spPr>
        <p:txBody>
          <a:bodyPr>
            <a:normAutofit/>
          </a:bodyPr>
          <a:lstStyle>
            <a:lvl1pPr>
              <a:spcBef>
                <a:spcPts val="1200"/>
              </a:spcBef>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44DF6E-C090-4BCB-BC3A-5E428E137A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352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DFEC599-D6F4-E8E2-F452-2B4D4AD668F0}"/>
              </a:ext>
            </a:extLst>
          </p:cNvPr>
          <p:cNvSpPr>
            <a:spLocks noGrp="1"/>
          </p:cNvSpPr>
          <p:nvPr>
            <p:ph type="dt" sz="half" idx="10"/>
          </p:nvPr>
        </p:nvSpPr>
        <p:spPr>
          <a:xfrm>
            <a:off x="495300" y="6400801"/>
            <a:ext cx="2311400" cy="320675"/>
          </a:xfr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2EADBD18-DA68-B57A-9BAD-8FFB5F4847AC}"/>
              </a:ext>
            </a:extLst>
          </p:cNvPr>
          <p:cNvSpPr>
            <a:spLocks noGrp="1"/>
          </p:cNvSpPr>
          <p:nvPr>
            <p:ph type="sldNum" sz="quarter" idx="11"/>
          </p:nvPr>
        </p:nvSpPr>
        <p:spPr/>
        <p:txBody>
          <a:bodyPr/>
          <a:lstStyle>
            <a:lvl1pPr>
              <a:defRPr/>
            </a:lvl1pPr>
          </a:lstStyle>
          <a:p>
            <a:fld id="{8ED282AD-8480-7C41-83CF-3C34CFEE1372}" type="slidenum">
              <a:rPr lang="en-US" altLang="en-US"/>
              <a:pPr/>
              <a:t>‹#›</a:t>
            </a:fld>
            <a:endParaRPr lang="en-US" altLang="en-US"/>
          </a:p>
        </p:txBody>
      </p:sp>
    </p:spTree>
    <p:extLst>
      <p:ext uri="{BB962C8B-B14F-4D97-AF65-F5344CB8AC3E}">
        <p14:creationId xmlns:p14="http://schemas.microsoft.com/office/powerpoint/2010/main" val="375065863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50E59-EEC5-80FE-0F12-6FF2B55CD124}"/>
              </a:ext>
            </a:extLst>
          </p:cNvPr>
          <p:cNvSpPr>
            <a:spLocks noGrp="1"/>
          </p:cNvSpPr>
          <p:nvPr>
            <p:ph type="dt" sz="half" idx="10"/>
          </p:nvPr>
        </p:nvSpPr>
        <p:spPr>
          <a:xfrm>
            <a:off x="495300" y="6400802"/>
            <a:ext cx="2311400" cy="320675"/>
          </a:xfrm>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19422B71-DC39-62EF-9F0F-398CBE735C1F}"/>
              </a:ext>
            </a:extLst>
          </p:cNvPr>
          <p:cNvSpPr>
            <a:spLocks noGrp="1"/>
          </p:cNvSpPr>
          <p:nvPr>
            <p:ph type="sldNum" sz="quarter" idx="11"/>
          </p:nvPr>
        </p:nvSpPr>
        <p:spPr/>
        <p:txBody>
          <a:bodyPr/>
          <a:lstStyle>
            <a:lvl1pPr>
              <a:defRPr/>
            </a:lvl1pPr>
          </a:lstStyle>
          <a:p>
            <a:fld id="{6864B4E0-654D-5747-B84F-25A34F054C58}" type="slidenum">
              <a:rPr lang="en-US" altLang="en-US"/>
              <a:pPr/>
              <a:t>‹#›</a:t>
            </a:fld>
            <a:endParaRPr lang="en-US" altLang="en-US"/>
          </a:p>
        </p:txBody>
      </p:sp>
    </p:spTree>
    <p:extLst>
      <p:ext uri="{BB962C8B-B14F-4D97-AF65-F5344CB8AC3E}">
        <p14:creationId xmlns:p14="http://schemas.microsoft.com/office/powerpoint/2010/main" val="382792259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solidFill>
              </a:defRPr>
            </a:lvl1pPr>
          </a:lstStyle>
          <a:p>
            <a:fld id="{BBC07FE9-65EF-4C04-801F-4C3866242EA0}" type="datetimeFigureOut">
              <a:rPr lang="en-US" smtClean="0"/>
              <a:pPr/>
              <a:t>5/20/26</a:t>
            </a:fld>
            <a:endParaRPr lang="en-ZA"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solidFill>
              </a:defRPr>
            </a:lvl1pPr>
          </a:lstStyle>
          <a:p>
            <a:endParaRPr lang="en-ZA"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solidFill>
              </a:defRPr>
            </a:lvl1pPr>
          </a:lstStyle>
          <a:p>
            <a:fld id="{40FBB9CC-0DFF-49EE-9DF3-20AD78CB0924}"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761" r:id="rId1"/>
    <p:sldLayoutId id="2147483768" r:id="rId2"/>
    <p:sldLayoutId id="2147483769" r:id="rId3"/>
    <p:sldLayoutId id="2147483770" r:id="rId4"/>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svg"/><Relationship Id="rId3" Type="http://schemas.openxmlformats.org/officeDocument/2006/relationships/image" Target="../media/image6.png"/><Relationship Id="rId7" Type="http://schemas.openxmlformats.org/officeDocument/2006/relationships/image" Target="../media/image92.svg"/><Relationship Id="rId12" Type="http://schemas.openxmlformats.org/officeDocument/2006/relationships/image" Target="../media/image97.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1.svg"/><Relationship Id="rId11" Type="http://schemas.openxmlformats.org/officeDocument/2006/relationships/image" Target="../media/image96.svg"/><Relationship Id="rId5" Type="http://schemas.openxmlformats.org/officeDocument/2006/relationships/image" Target="../media/image90.sv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svg"/><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99.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1.png"/><Relationship Id="rId5" Type="http://schemas.microsoft.com/office/2007/relationships/hdphoto" Target="../media/hdphoto1.wdp"/><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13" Type="http://schemas.openxmlformats.org/officeDocument/2006/relationships/image" Target="../media/image112.svg"/><Relationship Id="rId18" Type="http://schemas.openxmlformats.org/officeDocument/2006/relationships/image" Target="../media/image117.svg"/><Relationship Id="rId26" Type="http://schemas.openxmlformats.org/officeDocument/2006/relationships/image" Target="../media/image124.svg"/><Relationship Id="rId39" Type="http://schemas.openxmlformats.org/officeDocument/2006/relationships/image" Target="../media/image137.svg"/><Relationship Id="rId21" Type="http://schemas.openxmlformats.org/officeDocument/2006/relationships/image" Target="../media/image120.svg"/><Relationship Id="rId34" Type="http://schemas.openxmlformats.org/officeDocument/2006/relationships/image" Target="../media/image132.svg"/><Relationship Id="rId7" Type="http://schemas.openxmlformats.org/officeDocument/2006/relationships/image" Target="../media/image106.svg"/><Relationship Id="rId12" Type="http://schemas.openxmlformats.org/officeDocument/2006/relationships/image" Target="../media/image111.svg"/><Relationship Id="rId17" Type="http://schemas.openxmlformats.org/officeDocument/2006/relationships/image" Target="../media/image116.svg"/><Relationship Id="rId25" Type="http://schemas.openxmlformats.org/officeDocument/2006/relationships/image" Target="../media/image123.svg"/><Relationship Id="rId33" Type="http://schemas.openxmlformats.org/officeDocument/2006/relationships/image" Target="../media/image131.svg"/><Relationship Id="rId38" Type="http://schemas.openxmlformats.org/officeDocument/2006/relationships/image" Target="../media/image136.svg"/><Relationship Id="rId2" Type="http://schemas.openxmlformats.org/officeDocument/2006/relationships/notesSlide" Target="../notesSlides/notesSlide11.xml"/><Relationship Id="rId16" Type="http://schemas.openxmlformats.org/officeDocument/2006/relationships/image" Target="../media/image115.svg"/><Relationship Id="rId20" Type="http://schemas.openxmlformats.org/officeDocument/2006/relationships/image" Target="../media/image119.svg"/><Relationship Id="rId29" Type="http://schemas.openxmlformats.org/officeDocument/2006/relationships/image" Target="../media/image127.svg"/><Relationship Id="rId1" Type="http://schemas.openxmlformats.org/officeDocument/2006/relationships/slideLayout" Target="../slideLayouts/slideLayout3.xml"/><Relationship Id="rId6" Type="http://schemas.openxmlformats.org/officeDocument/2006/relationships/image" Target="../media/image105.svg"/><Relationship Id="rId11" Type="http://schemas.openxmlformats.org/officeDocument/2006/relationships/image" Target="../media/image110.svg"/><Relationship Id="rId24" Type="http://schemas.openxmlformats.org/officeDocument/2006/relationships/image" Target="../media/image122.svg"/><Relationship Id="rId32" Type="http://schemas.openxmlformats.org/officeDocument/2006/relationships/image" Target="../media/image130.svg"/><Relationship Id="rId37" Type="http://schemas.openxmlformats.org/officeDocument/2006/relationships/image" Target="../media/image135.svg"/><Relationship Id="rId40" Type="http://schemas.openxmlformats.org/officeDocument/2006/relationships/image" Target="../media/image9.png"/><Relationship Id="rId5" Type="http://schemas.openxmlformats.org/officeDocument/2006/relationships/image" Target="../media/image104.svg"/><Relationship Id="rId15" Type="http://schemas.openxmlformats.org/officeDocument/2006/relationships/image" Target="../media/image114.svg"/><Relationship Id="rId23" Type="http://schemas.openxmlformats.org/officeDocument/2006/relationships/image" Target="../media/image121.svg"/><Relationship Id="rId28" Type="http://schemas.openxmlformats.org/officeDocument/2006/relationships/image" Target="../media/image126.svg"/><Relationship Id="rId36" Type="http://schemas.openxmlformats.org/officeDocument/2006/relationships/image" Target="../media/image134.svg"/><Relationship Id="rId10" Type="http://schemas.openxmlformats.org/officeDocument/2006/relationships/image" Target="../media/image109.svg"/><Relationship Id="rId19" Type="http://schemas.openxmlformats.org/officeDocument/2006/relationships/image" Target="../media/image118.svg"/><Relationship Id="rId31" Type="http://schemas.openxmlformats.org/officeDocument/2006/relationships/image" Target="../media/image129.svg"/><Relationship Id="rId4" Type="http://schemas.openxmlformats.org/officeDocument/2006/relationships/image" Target="../media/image103.svg"/><Relationship Id="rId9" Type="http://schemas.openxmlformats.org/officeDocument/2006/relationships/image" Target="../media/image108.svg"/><Relationship Id="rId14" Type="http://schemas.openxmlformats.org/officeDocument/2006/relationships/image" Target="../media/image113.svg"/><Relationship Id="rId22" Type="http://schemas.openxmlformats.org/officeDocument/2006/relationships/image" Target="../media/image87.svg"/><Relationship Id="rId27" Type="http://schemas.openxmlformats.org/officeDocument/2006/relationships/image" Target="../media/image125.svg"/><Relationship Id="rId30" Type="http://schemas.openxmlformats.org/officeDocument/2006/relationships/image" Target="../media/image128.svg"/><Relationship Id="rId35" Type="http://schemas.openxmlformats.org/officeDocument/2006/relationships/image" Target="../media/image133.svg"/><Relationship Id="rId8" Type="http://schemas.openxmlformats.org/officeDocument/2006/relationships/image" Target="../media/image107.svg"/><Relationship Id="rId3" Type="http://schemas.openxmlformats.org/officeDocument/2006/relationships/image" Target="../media/image102.svg"/></Relationships>
</file>

<file path=ppt/slides/_rels/slide14.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138.svg"/><Relationship Id="rId7" Type="http://schemas.openxmlformats.org/officeDocument/2006/relationships/image" Target="../media/image142.svg"/><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1.svg"/><Relationship Id="rId11" Type="http://schemas.openxmlformats.org/officeDocument/2006/relationships/image" Target="../media/image146.png"/><Relationship Id="rId5" Type="http://schemas.openxmlformats.org/officeDocument/2006/relationships/image" Target="../media/image140.svg"/><Relationship Id="rId10" Type="http://schemas.openxmlformats.org/officeDocument/2006/relationships/image" Target="../media/image145.svg"/><Relationship Id="rId4" Type="http://schemas.openxmlformats.org/officeDocument/2006/relationships/image" Target="../media/image139.svg"/><Relationship Id="rId9" Type="http://schemas.openxmlformats.org/officeDocument/2006/relationships/image" Target="../media/image144.svg"/></Relationships>
</file>

<file path=ppt/slides/_rels/slide1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3" Type="http://schemas.openxmlformats.org/officeDocument/2006/relationships/image" Target="../media/image111.svg"/><Relationship Id="rId18" Type="http://schemas.openxmlformats.org/officeDocument/2006/relationships/image" Target="../media/image112.svg"/><Relationship Id="rId26" Type="http://schemas.openxmlformats.org/officeDocument/2006/relationships/image" Target="../media/image165.svg"/><Relationship Id="rId39" Type="http://schemas.openxmlformats.org/officeDocument/2006/relationships/image" Target="../media/image9.png"/><Relationship Id="rId21" Type="http://schemas.openxmlformats.org/officeDocument/2006/relationships/image" Target="../media/image162.svg"/><Relationship Id="rId34" Type="http://schemas.openxmlformats.org/officeDocument/2006/relationships/image" Target="../media/image130.svg"/><Relationship Id="rId7" Type="http://schemas.openxmlformats.org/officeDocument/2006/relationships/image" Target="../media/image152.svg"/><Relationship Id="rId12" Type="http://schemas.openxmlformats.org/officeDocument/2006/relationships/image" Target="../media/image157.svg"/><Relationship Id="rId17" Type="http://schemas.openxmlformats.org/officeDocument/2006/relationships/image" Target="../media/image160.svg"/><Relationship Id="rId25" Type="http://schemas.openxmlformats.org/officeDocument/2006/relationships/image" Target="../media/image134.svg"/><Relationship Id="rId33" Type="http://schemas.openxmlformats.org/officeDocument/2006/relationships/image" Target="../media/image170.svg"/><Relationship Id="rId38" Type="http://schemas.openxmlformats.org/officeDocument/2006/relationships/image" Target="../media/image173.svg"/><Relationship Id="rId2" Type="http://schemas.openxmlformats.org/officeDocument/2006/relationships/notesSlide" Target="../notesSlides/notesSlide14.xml"/><Relationship Id="rId16" Type="http://schemas.openxmlformats.org/officeDocument/2006/relationships/image" Target="../media/image159.svg"/><Relationship Id="rId20" Type="http://schemas.openxmlformats.org/officeDocument/2006/relationships/image" Target="../media/image131.svg"/><Relationship Id="rId29" Type="http://schemas.openxmlformats.org/officeDocument/2006/relationships/image" Target="../media/image167.svg"/><Relationship Id="rId1" Type="http://schemas.openxmlformats.org/officeDocument/2006/relationships/slideLayout" Target="../slideLayouts/slideLayout4.xml"/><Relationship Id="rId6" Type="http://schemas.openxmlformats.org/officeDocument/2006/relationships/image" Target="../media/image151.svg"/><Relationship Id="rId11" Type="http://schemas.openxmlformats.org/officeDocument/2006/relationships/image" Target="../media/image156.svg"/><Relationship Id="rId24" Type="http://schemas.openxmlformats.org/officeDocument/2006/relationships/image" Target="../media/image164.svg"/><Relationship Id="rId32" Type="http://schemas.openxmlformats.org/officeDocument/2006/relationships/image" Target="../media/image87.svg"/><Relationship Id="rId37" Type="http://schemas.openxmlformats.org/officeDocument/2006/relationships/image" Target="../media/image116.svg"/><Relationship Id="rId5" Type="http://schemas.openxmlformats.org/officeDocument/2006/relationships/image" Target="../media/image150.svg"/><Relationship Id="rId15" Type="http://schemas.openxmlformats.org/officeDocument/2006/relationships/image" Target="../media/image62.svg"/><Relationship Id="rId23" Type="http://schemas.openxmlformats.org/officeDocument/2006/relationships/image" Target="../media/image163.svg"/><Relationship Id="rId28" Type="http://schemas.openxmlformats.org/officeDocument/2006/relationships/image" Target="../media/image166.svg"/><Relationship Id="rId36" Type="http://schemas.openxmlformats.org/officeDocument/2006/relationships/image" Target="../media/image172.svg"/><Relationship Id="rId10" Type="http://schemas.openxmlformats.org/officeDocument/2006/relationships/image" Target="../media/image155.svg"/><Relationship Id="rId19" Type="http://schemas.openxmlformats.org/officeDocument/2006/relationships/image" Target="../media/image161.svg"/><Relationship Id="rId31" Type="http://schemas.openxmlformats.org/officeDocument/2006/relationships/image" Target="../media/image169.svg"/><Relationship Id="rId4" Type="http://schemas.openxmlformats.org/officeDocument/2006/relationships/image" Target="../media/image149.svg"/><Relationship Id="rId9" Type="http://schemas.openxmlformats.org/officeDocument/2006/relationships/image" Target="../media/image154.svg"/><Relationship Id="rId14" Type="http://schemas.openxmlformats.org/officeDocument/2006/relationships/image" Target="../media/image158.svg"/><Relationship Id="rId22" Type="http://schemas.openxmlformats.org/officeDocument/2006/relationships/image" Target="../media/image102.svg"/><Relationship Id="rId27" Type="http://schemas.openxmlformats.org/officeDocument/2006/relationships/image" Target="../media/image136.svg"/><Relationship Id="rId30" Type="http://schemas.openxmlformats.org/officeDocument/2006/relationships/image" Target="../media/image168.png"/><Relationship Id="rId35" Type="http://schemas.openxmlformats.org/officeDocument/2006/relationships/image" Target="../media/image171.svg"/><Relationship Id="rId8" Type="http://schemas.openxmlformats.org/officeDocument/2006/relationships/image" Target="../media/image153.svg"/><Relationship Id="rId3" Type="http://schemas.openxmlformats.org/officeDocument/2006/relationships/image" Target="../media/image148.svg"/></Relationships>
</file>

<file path=ppt/slides/_rels/slide17.xml.rels><?xml version="1.0" encoding="UTF-8" standalone="yes"?>
<Relationships xmlns="http://schemas.openxmlformats.org/package/2006/relationships"><Relationship Id="rId8" Type="http://schemas.openxmlformats.org/officeDocument/2006/relationships/image" Target="../media/image177.svg"/><Relationship Id="rId13" Type="http://schemas.openxmlformats.org/officeDocument/2006/relationships/image" Target="../media/image182.svg"/><Relationship Id="rId3" Type="http://schemas.openxmlformats.org/officeDocument/2006/relationships/image" Target="../media/image174.svg"/><Relationship Id="rId7" Type="http://schemas.openxmlformats.org/officeDocument/2006/relationships/image" Target="../media/image37.svg"/><Relationship Id="rId12" Type="http://schemas.openxmlformats.org/officeDocument/2006/relationships/image" Target="../media/image181.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6.svg"/><Relationship Id="rId11" Type="http://schemas.openxmlformats.org/officeDocument/2006/relationships/image" Target="../media/image180.svg"/><Relationship Id="rId5" Type="http://schemas.openxmlformats.org/officeDocument/2006/relationships/image" Target="../media/image175.svg"/><Relationship Id="rId10" Type="http://schemas.openxmlformats.org/officeDocument/2006/relationships/image" Target="../media/image179.svg"/><Relationship Id="rId4" Type="http://schemas.openxmlformats.org/officeDocument/2006/relationships/image" Target="../media/image5.png"/><Relationship Id="rId9" Type="http://schemas.openxmlformats.org/officeDocument/2006/relationships/image" Target="../media/image178.sv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7.jpeg"/><Relationship Id="rId3" Type="http://schemas.openxmlformats.org/officeDocument/2006/relationships/image" Target="../media/image183.jpeg"/><Relationship Id="rId7" Type="http://schemas.openxmlformats.org/officeDocument/2006/relationships/image" Target="../media/image18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5.png"/><Relationship Id="rId4" Type="http://schemas.openxmlformats.org/officeDocument/2006/relationships/image" Target="../media/image18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13" Type="http://schemas.openxmlformats.org/officeDocument/2006/relationships/image" Target="../media/image196.svg"/><Relationship Id="rId18" Type="http://schemas.openxmlformats.org/officeDocument/2006/relationships/image" Target="../media/image200.svg"/><Relationship Id="rId26" Type="http://schemas.openxmlformats.org/officeDocument/2006/relationships/image" Target="../media/image207.svg"/><Relationship Id="rId39" Type="http://schemas.openxmlformats.org/officeDocument/2006/relationships/image" Target="../media/image9.png"/><Relationship Id="rId21" Type="http://schemas.openxmlformats.org/officeDocument/2006/relationships/image" Target="../media/image202.svg"/><Relationship Id="rId34" Type="http://schemas.openxmlformats.org/officeDocument/2006/relationships/image" Target="../media/image215.svg"/><Relationship Id="rId7" Type="http://schemas.openxmlformats.org/officeDocument/2006/relationships/image" Target="../media/image190.svg"/><Relationship Id="rId12" Type="http://schemas.openxmlformats.org/officeDocument/2006/relationships/image" Target="../media/image195.svg"/><Relationship Id="rId17" Type="http://schemas.openxmlformats.org/officeDocument/2006/relationships/image" Target="../media/image199.svg"/><Relationship Id="rId25" Type="http://schemas.openxmlformats.org/officeDocument/2006/relationships/image" Target="../media/image206.svg"/><Relationship Id="rId33" Type="http://schemas.openxmlformats.org/officeDocument/2006/relationships/image" Target="../media/image214.svg"/><Relationship Id="rId38" Type="http://schemas.openxmlformats.org/officeDocument/2006/relationships/image" Target="../media/image162.svg"/><Relationship Id="rId2" Type="http://schemas.openxmlformats.org/officeDocument/2006/relationships/notesSlide" Target="../notesSlides/notesSlide19.xml"/><Relationship Id="rId16" Type="http://schemas.openxmlformats.org/officeDocument/2006/relationships/image" Target="../media/image120.svg"/><Relationship Id="rId20" Type="http://schemas.openxmlformats.org/officeDocument/2006/relationships/image" Target="../media/image156.svg"/><Relationship Id="rId29" Type="http://schemas.openxmlformats.org/officeDocument/2006/relationships/image" Target="../media/image210.svg"/><Relationship Id="rId1" Type="http://schemas.openxmlformats.org/officeDocument/2006/relationships/slideLayout" Target="../slideLayouts/slideLayout4.xml"/><Relationship Id="rId6" Type="http://schemas.openxmlformats.org/officeDocument/2006/relationships/image" Target="../media/image189.svg"/><Relationship Id="rId11" Type="http://schemas.openxmlformats.org/officeDocument/2006/relationships/image" Target="../media/image194.svg"/><Relationship Id="rId24" Type="http://schemas.openxmlformats.org/officeDocument/2006/relationships/image" Target="../media/image205.svg"/><Relationship Id="rId32" Type="http://schemas.openxmlformats.org/officeDocument/2006/relationships/image" Target="../media/image213.svg"/><Relationship Id="rId37" Type="http://schemas.openxmlformats.org/officeDocument/2006/relationships/image" Target="../media/image217.svg"/><Relationship Id="rId5" Type="http://schemas.openxmlformats.org/officeDocument/2006/relationships/image" Target="../media/image188.svg"/><Relationship Id="rId15" Type="http://schemas.openxmlformats.org/officeDocument/2006/relationships/image" Target="../media/image198.svg"/><Relationship Id="rId23" Type="http://schemas.openxmlformats.org/officeDocument/2006/relationships/image" Target="../media/image204.svg"/><Relationship Id="rId28" Type="http://schemas.openxmlformats.org/officeDocument/2006/relationships/image" Target="../media/image209.svg"/><Relationship Id="rId36" Type="http://schemas.openxmlformats.org/officeDocument/2006/relationships/image" Target="../media/image108.svg"/><Relationship Id="rId10" Type="http://schemas.openxmlformats.org/officeDocument/2006/relationships/image" Target="../media/image193.svg"/><Relationship Id="rId19" Type="http://schemas.openxmlformats.org/officeDocument/2006/relationships/image" Target="../media/image201.svg"/><Relationship Id="rId31" Type="http://schemas.openxmlformats.org/officeDocument/2006/relationships/image" Target="../media/image212.svg"/><Relationship Id="rId4" Type="http://schemas.openxmlformats.org/officeDocument/2006/relationships/image" Target="../media/image166.svg"/><Relationship Id="rId9" Type="http://schemas.openxmlformats.org/officeDocument/2006/relationships/image" Target="../media/image192.svg"/><Relationship Id="rId14" Type="http://schemas.openxmlformats.org/officeDocument/2006/relationships/image" Target="../media/image197.svg"/><Relationship Id="rId22" Type="http://schemas.openxmlformats.org/officeDocument/2006/relationships/image" Target="../media/image203.svg"/><Relationship Id="rId27" Type="http://schemas.openxmlformats.org/officeDocument/2006/relationships/image" Target="../media/image208.svg"/><Relationship Id="rId30" Type="http://schemas.openxmlformats.org/officeDocument/2006/relationships/image" Target="../media/image211.svg"/><Relationship Id="rId35" Type="http://schemas.openxmlformats.org/officeDocument/2006/relationships/image" Target="../media/image216.svg"/><Relationship Id="rId8" Type="http://schemas.openxmlformats.org/officeDocument/2006/relationships/image" Target="../media/image191.svg"/><Relationship Id="rId3" Type="http://schemas.openxmlformats.org/officeDocument/2006/relationships/image" Target="../media/image112.svg"/></Relationships>
</file>

<file path=ppt/slides/_rels/slide22.xml.rels><?xml version="1.0" encoding="UTF-8" standalone="yes"?>
<Relationships xmlns="http://schemas.openxmlformats.org/package/2006/relationships"><Relationship Id="rId8" Type="http://schemas.openxmlformats.org/officeDocument/2006/relationships/image" Target="../media/image222.svg"/><Relationship Id="rId13" Type="http://schemas.openxmlformats.org/officeDocument/2006/relationships/image" Target="../media/image37.svg"/><Relationship Id="rId3" Type="http://schemas.openxmlformats.org/officeDocument/2006/relationships/image" Target="../media/image218.svg"/><Relationship Id="rId7" Type="http://schemas.openxmlformats.org/officeDocument/2006/relationships/image" Target="../media/image221.svg"/><Relationship Id="rId12" Type="http://schemas.openxmlformats.org/officeDocument/2006/relationships/image" Target="../media/image225.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0.svg"/><Relationship Id="rId11" Type="http://schemas.openxmlformats.org/officeDocument/2006/relationships/image" Target="../media/image143.svg"/><Relationship Id="rId5" Type="http://schemas.openxmlformats.org/officeDocument/2006/relationships/image" Target="../media/image219.svg"/><Relationship Id="rId15" Type="http://schemas.openxmlformats.org/officeDocument/2006/relationships/image" Target="../media/image9.png"/><Relationship Id="rId10" Type="http://schemas.openxmlformats.org/officeDocument/2006/relationships/image" Target="../media/image224.svg"/><Relationship Id="rId4" Type="http://schemas.openxmlformats.org/officeDocument/2006/relationships/image" Target="../media/image1.png"/><Relationship Id="rId9" Type="http://schemas.openxmlformats.org/officeDocument/2006/relationships/image" Target="../media/image223.svg"/><Relationship Id="rId14" Type="http://schemas.openxmlformats.org/officeDocument/2006/relationships/image" Target="../media/image226.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image" Target="../media/image234.svg"/><Relationship Id="rId18" Type="http://schemas.openxmlformats.org/officeDocument/2006/relationships/image" Target="../media/image205.svg"/><Relationship Id="rId26" Type="http://schemas.openxmlformats.org/officeDocument/2006/relationships/image" Target="../media/image241.svg"/><Relationship Id="rId39" Type="http://schemas.openxmlformats.org/officeDocument/2006/relationships/image" Target="../media/image248.svg"/><Relationship Id="rId21" Type="http://schemas.openxmlformats.org/officeDocument/2006/relationships/image" Target="../media/image237.svg"/><Relationship Id="rId34" Type="http://schemas.openxmlformats.org/officeDocument/2006/relationships/image" Target="../media/image244.svg"/><Relationship Id="rId42" Type="http://schemas.openxmlformats.org/officeDocument/2006/relationships/image" Target="../media/image250.svg"/><Relationship Id="rId7" Type="http://schemas.openxmlformats.org/officeDocument/2006/relationships/image" Target="../media/image229.svg"/><Relationship Id="rId2" Type="http://schemas.openxmlformats.org/officeDocument/2006/relationships/notesSlide" Target="../notesSlides/notesSlide22.xml"/><Relationship Id="rId16" Type="http://schemas.openxmlformats.org/officeDocument/2006/relationships/image" Target="../media/image87.svg"/><Relationship Id="rId20" Type="http://schemas.openxmlformats.org/officeDocument/2006/relationships/image" Target="../media/image110.svg"/><Relationship Id="rId29" Type="http://schemas.openxmlformats.org/officeDocument/2006/relationships/image" Target="../media/image242.svg"/><Relationship Id="rId41" Type="http://schemas.openxmlformats.org/officeDocument/2006/relationships/image" Target="../media/image249.svg"/><Relationship Id="rId1" Type="http://schemas.openxmlformats.org/officeDocument/2006/relationships/slideLayout" Target="../slideLayouts/slideLayout4.xml"/><Relationship Id="rId6" Type="http://schemas.openxmlformats.org/officeDocument/2006/relationships/image" Target="../media/image228.svg"/><Relationship Id="rId11" Type="http://schemas.openxmlformats.org/officeDocument/2006/relationships/image" Target="../media/image232.svg"/><Relationship Id="rId24" Type="http://schemas.openxmlformats.org/officeDocument/2006/relationships/image" Target="../media/image240.svg"/><Relationship Id="rId32" Type="http://schemas.openxmlformats.org/officeDocument/2006/relationships/image" Target="../media/image111.svg"/><Relationship Id="rId37" Type="http://schemas.openxmlformats.org/officeDocument/2006/relationships/image" Target="../media/image246.svg"/><Relationship Id="rId40" Type="http://schemas.openxmlformats.org/officeDocument/2006/relationships/image" Target="../media/image62.svg"/><Relationship Id="rId5" Type="http://schemas.openxmlformats.org/officeDocument/2006/relationships/image" Target="../media/image162.svg"/><Relationship Id="rId15" Type="http://schemas.openxmlformats.org/officeDocument/2006/relationships/image" Target="../media/image236.svg"/><Relationship Id="rId23" Type="http://schemas.openxmlformats.org/officeDocument/2006/relationships/image" Target="../media/image239.svg"/><Relationship Id="rId28" Type="http://schemas.openxmlformats.org/officeDocument/2006/relationships/image" Target="../media/image120.svg"/><Relationship Id="rId36" Type="http://schemas.openxmlformats.org/officeDocument/2006/relationships/image" Target="../media/image245.svg"/><Relationship Id="rId10" Type="http://schemas.openxmlformats.org/officeDocument/2006/relationships/image" Target="../media/image231.svg"/><Relationship Id="rId19" Type="http://schemas.openxmlformats.org/officeDocument/2006/relationships/image" Target="../media/image134.svg"/><Relationship Id="rId31" Type="http://schemas.openxmlformats.org/officeDocument/2006/relationships/image" Target="../media/image112.svg"/><Relationship Id="rId4" Type="http://schemas.openxmlformats.org/officeDocument/2006/relationships/image" Target="../media/image156.svg"/><Relationship Id="rId9" Type="http://schemas.openxmlformats.org/officeDocument/2006/relationships/image" Target="../media/image230.svg"/><Relationship Id="rId14" Type="http://schemas.openxmlformats.org/officeDocument/2006/relationships/image" Target="../media/image235.svg"/><Relationship Id="rId22" Type="http://schemas.openxmlformats.org/officeDocument/2006/relationships/image" Target="../media/image238.svg"/><Relationship Id="rId27" Type="http://schemas.openxmlformats.org/officeDocument/2006/relationships/image" Target="../media/image188.svg"/><Relationship Id="rId30" Type="http://schemas.openxmlformats.org/officeDocument/2006/relationships/image" Target="../media/image118.svg"/><Relationship Id="rId35" Type="http://schemas.openxmlformats.org/officeDocument/2006/relationships/image" Target="../media/image161.svg"/><Relationship Id="rId43" Type="http://schemas.openxmlformats.org/officeDocument/2006/relationships/image" Target="../media/image9.png"/><Relationship Id="rId8" Type="http://schemas.openxmlformats.org/officeDocument/2006/relationships/image" Target="../media/image202.svg"/><Relationship Id="rId3" Type="http://schemas.openxmlformats.org/officeDocument/2006/relationships/image" Target="../media/image227.svg"/><Relationship Id="rId12" Type="http://schemas.openxmlformats.org/officeDocument/2006/relationships/image" Target="../media/image233.svg"/><Relationship Id="rId17" Type="http://schemas.openxmlformats.org/officeDocument/2006/relationships/image" Target="../media/image189.svg"/><Relationship Id="rId25" Type="http://schemas.openxmlformats.org/officeDocument/2006/relationships/image" Target="../media/image130.svg"/><Relationship Id="rId33" Type="http://schemas.openxmlformats.org/officeDocument/2006/relationships/image" Target="../media/image243.svg"/><Relationship Id="rId38" Type="http://schemas.openxmlformats.org/officeDocument/2006/relationships/image" Target="../media/image247.svg"/></Relationships>
</file>

<file path=ppt/slides/_rels/slide25.xml.rels><?xml version="1.0" encoding="UTF-8" standalone="yes"?>
<Relationships xmlns="http://schemas.openxmlformats.org/package/2006/relationships"><Relationship Id="rId8" Type="http://schemas.openxmlformats.org/officeDocument/2006/relationships/image" Target="../media/image255.svg"/><Relationship Id="rId13" Type="http://schemas.openxmlformats.org/officeDocument/2006/relationships/image" Target="../media/image259.svg"/><Relationship Id="rId3" Type="http://schemas.openxmlformats.org/officeDocument/2006/relationships/image" Target="../media/image251.svg"/><Relationship Id="rId7" Type="http://schemas.openxmlformats.org/officeDocument/2006/relationships/image" Target="../media/image254.svg"/><Relationship Id="rId12" Type="http://schemas.openxmlformats.org/officeDocument/2006/relationships/image" Target="../media/image258.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3.svg"/><Relationship Id="rId11" Type="http://schemas.openxmlformats.org/officeDocument/2006/relationships/image" Target="../media/image219.svg"/><Relationship Id="rId5" Type="http://schemas.openxmlformats.org/officeDocument/2006/relationships/image" Target="../media/image252.svg"/><Relationship Id="rId10" Type="http://schemas.openxmlformats.org/officeDocument/2006/relationships/image" Target="../media/image257.svg"/><Relationship Id="rId4" Type="http://schemas.openxmlformats.org/officeDocument/2006/relationships/image" Target="../media/image4.png"/><Relationship Id="rId9" Type="http://schemas.openxmlformats.org/officeDocument/2006/relationships/image" Target="../media/image256.svg"/><Relationship Id="rId1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61.svg"/><Relationship Id="rId5" Type="http://schemas.openxmlformats.org/officeDocument/2006/relationships/image" Target="../media/image9.png"/><Relationship Id="rId4" Type="http://schemas.openxmlformats.org/officeDocument/2006/relationships/image" Target="../media/image260.svg"/></Relationships>
</file>

<file path=ppt/slides/_rels/slide27.xml.rels><?xml version="1.0" encoding="UTF-8" standalone="yes"?>
<Relationships xmlns="http://schemas.openxmlformats.org/package/2006/relationships"><Relationship Id="rId13" Type="http://schemas.openxmlformats.org/officeDocument/2006/relationships/image" Target="../media/image268.svg"/><Relationship Id="rId18" Type="http://schemas.openxmlformats.org/officeDocument/2006/relationships/image" Target="../media/image87.svg"/><Relationship Id="rId26" Type="http://schemas.openxmlformats.org/officeDocument/2006/relationships/image" Target="../media/image118.svg"/><Relationship Id="rId21" Type="http://schemas.openxmlformats.org/officeDocument/2006/relationships/image" Target="../media/image273.svg"/><Relationship Id="rId34" Type="http://schemas.openxmlformats.org/officeDocument/2006/relationships/image" Target="../media/image213.svg"/><Relationship Id="rId7" Type="http://schemas.openxmlformats.org/officeDocument/2006/relationships/image" Target="../media/image264.svg"/><Relationship Id="rId12" Type="http://schemas.openxmlformats.org/officeDocument/2006/relationships/image" Target="../media/image162.svg"/><Relationship Id="rId17" Type="http://schemas.openxmlformats.org/officeDocument/2006/relationships/image" Target="../media/image271.svg"/><Relationship Id="rId25" Type="http://schemas.openxmlformats.org/officeDocument/2006/relationships/image" Target="../media/image242.svg"/><Relationship Id="rId33" Type="http://schemas.openxmlformats.org/officeDocument/2006/relationships/image" Target="../media/image281.svg"/><Relationship Id="rId2" Type="http://schemas.openxmlformats.org/officeDocument/2006/relationships/notesSlide" Target="../notesSlides/notesSlide25.xml"/><Relationship Id="rId16" Type="http://schemas.openxmlformats.org/officeDocument/2006/relationships/image" Target="../media/image136.svg"/><Relationship Id="rId20" Type="http://schemas.openxmlformats.org/officeDocument/2006/relationships/image" Target="../media/image164.svg"/><Relationship Id="rId29" Type="http://schemas.openxmlformats.org/officeDocument/2006/relationships/image" Target="../media/image204.svg"/><Relationship Id="rId1" Type="http://schemas.openxmlformats.org/officeDocument/2006/relationships/slideLayout" Target="../slideLayouts/slideLayout4.xml"/><Relationship Id="rId6" Type="http://schemas.openxmlformats.org/officeDocument/2006/relationships/image" Target="../media/image212.svg"/><Relationship Id="rId11" Type="http://schemas.openxmlformats.org/officeDocument/2006/relationships/image" Target="../media/image156.svg"/><Relationship Id="rId24" Type="http://schemas.openxmlformats.org/officeDocument/2006/relationships/image" Target="../media/image276.svg"/><Relationship Id="rId32" Type="http://schemas.openxmlformats.org/officeDocument/2006/relationships/image" Target="../media/image155.svg"/><Relationship Id="rId37" Type="http://schemas.openxmlformats.org/officeDocument/2006/relationships/image" Target="../media/image9.png"/><Relationship Id="rId5" Type="http://schemas.openxmlformats.org/officeDocument/2006/relationships/image" Target="../media/image263.svg"/><Relationship Id="rId15" Type="http://schemas.openxmlformats.org/officeDocument/2006/relationships/image" Target="../media/image270.svg"/><Relationship Id="rId23" Type="http://schemas.openxmlformats.org/officeDocument/2006/relationships/image" Target="../media/image275.svg"/><Relationship Id="rId28" Type="http://schemas.openxmlformats.org/officeDocument/2006/relationships/image" Target="../media/image278.svg"/><Relationship Id="rId36" Type="http://schemas.openxmlformats.org/officeDocument/2006/relationships/image" Target="../media/image233.svg"/><Relationship Id="rId10" Type="http://schemas.openxmlformats.org/officeDocument/2006/relationships/image" Target="../media/image267.svg"/><Relationship Id="rId19" Type="http://schemas.openxmlformats.org/officeDocument/2006/relationships/image" Target="../media/image272.svg"/><Relationship Id="rId31" Type="http://schemas.openxmlformats.org/officeDocument/2006/relationships/image" Target="../media/image280.svg"/><Relationship Id="rId4" Type="http://schemas.openxmlformats.org/officeDocument/2006/relationships/image" Target="../media/image262.svg"/><Relationship Id="rId9" Type="http://schemas.openxmlformats.org/officeDocument/2006/relationships/image" Target="../media/image266.svg"/><Relationship Id="rId14" Type="http://schemas.openxmlformats.org/officeDocument/2006/relationships/image" Target="../media/image269.svg"/><Relationship Id="rId22" Type="http://schemas.openxmlformats.org/officeDocument/2006/relationships/image" Target="../media/image274.svg"/><Relationship Id="rId27" Type="http://schemas.openxmlformats.org/officeDocument/2006/relationships/image" Target="../media/image277.svg"/><Relationship Id="rId30" Type="http://schemas.openxmlformats.org/officeDocument/2006/relationships/image" Target="../media/image279.svg"/><Relationship Id="rId35" Type="http://schemas.openxmlformats.org/officeDocument/2006/relationships/image" Target="../media/image282.svg"/><Relationship Id="rId8" Type="http://schemas.openxmlformats.org/officeDocument/2006/relationships/image" Target="../media/image265.svg"/><Relationship Id="rId3" Type="http://schemas.openxmlformats.org/officeDocument/2006/relationships/image" Target="../media/image112.svg"/></Relationships>
</file>

<file path=ppt/slides/_rels/slide28.xml.rels><?xml version="1.0" encoding="UTF-8" standalone="yes"?>
<Relationships xmlns="http://schemas.openxmlformats.org/package/2006/relationships"><Relationship Id="rId8" Type="http://schemas.openxmlformats.org/officeDocument/2006/relationships/image" Target="../media/image258.svg"/><Relationship Id="rId13" Type="http://schemas.openxmlformats.org/officeDocument/2006/relationships/image" Target="../media/image256.svg"/><Relationship Id="rId3" Type="http://schemas.openxmlformats.org/officeDocument/2006/relationships/image" Target="../media/image283.svg"/><Relationship Id="rId7" Type="http://schemas.openxmlformats.org/officeDocument/2006/relationships/image" Target="../media/image219.svg"/><Relationship Id="rId12" Type="http://schemas.openxmlformats.org/officeDocument/2006/relationships/image" Target="../media/image285.sv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18.svg"/><Relationship Id="rId11" Type="http://schemas.openxmlformats.org/officeDocument/2006/relationships/image" Target="../media/image220.svg"/><Relationship Id="rId5" Type="http://schemas.openxmlformats.org/officeDocument/2006/relationships/image" Target="../media/image71.svg"/><Relationship Id="rId10" Type="http://schemas.openxmlformats.org/officeDocument/2006/relationships/image" Target="../media/image284.svg"/><Relationship Id="rId4" Type="http://schemas.openxmlformats.org/officeDocument/2006/relationships/image" Target="../media/image2.png"/><Relationship Id="rId9" Type="http://schemas.openxmlformats.org/officeDocument/2006/relationships/image" Target="../media/image176.svg"/><Relationship Id="rId1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image" Target="../media/image290.svg"/><Relationship Id="rId18" Type="http://schemas.openxmlformats.org/officeDocument/2006/relationships/image" Target="../media/image294.svg"/><Relationship Id="rId26" Type="http://schemas.openxmlformats.org/officeDocument/2006/relationships/image" Target="../media/image239.svg"/><Relationship Id="rId39" Type="http://schemas.openxmlformats.org/officeDocument/2006/relationships/image" Target="../media/image189.svg"/><Relationship Id="rId21" Type="http://schemas.openxmlformats.org/officeDocument/2006/relationships/image" Target="../media/image105.svg"/><Relationship Id="rId34" Type="http://schemas.openxmlformats.org/officeDocument/2006/relationships/image" Target="../media/image300.svg"/><Relationship Id="rId42" Type="http://schemas.openxmlformats.org/officeDocument/2006/relationships/image" Target="../media/image9.png"/><Relationship Id="rId7" Type="http://schemas.openxmlformats.org/officeDocument/2006/relationships/image" Target="../media/image288.svg"/><Relationship Id="rId2" Type="http://schemas.openxmlformats.org/officeDocument/2006/relationships/notesSlide" Target="../notesSlides/notesSlide30.xml"/><Relationship Id="rId16" Type="http://schemas.openxmlformats.org/officeDocument/2006/relationships/image" Target="../media/image292.svg"/><Relationship Id="rId20" Type="http://schemas.openxmlformats.org/officeDocument/2006/relationships/image" Target="../media/image130.svg"/><Relationship Id="rId29" Type="http://schemas.openxmlformats.org/officeDocument/2006/relationships/image" Target="../media/image118.svg"/><Relationship Id="rId41" Type="http://schemas.openxmlformats.org/officeDocument/2006/relationships/image" Target="../media/image107.svg"/><Relationship Id="rId1" Type="http://schemas.openxmlformats.org/officeDocument/2006/relationships/slideLayout" Target="../slideLayouts/slideLayout4.xml"/><Relationship Id="rId6" Type="http://schemas.openxmlformats.org/officeDocument/2006/relationships/image" Target="../media/image287.svg"/><Relationship Id="rId11" Type="http://schemas.openxmlformats.org/officeDocument/2006/relationships/image" Target="../media/image272.svg"/><Relationship Id="rId24" Type="http://schemas.openxmlformats.org/officeDocument/2006/relationships/image" Target="../media/image296.svg"/><Relationship Id="rId32" Type="http://schemas.openxmlformats.org/officeDocument/2006/relationships/image" Target="../media/image298.svg"/><Relationship Id="rId37" Type="http://schemas.openxmlformats.org/officeDocument/2006/relationships/image" Target="../media/image302.svg"/><Relationship Id="rId40" Type="http://schemas.openxmlformats.org/officeDocument/2006/relationships/image" Target="../media/image133.svg"/><Relationship Id="rId5" Type="http://schemas.openxmlformats.org/officeDocument/2006/relationships/image" Target="../media/image87.svg"/><Relationship Id="rId15" Type="http://schemas.openxmlformats.org/officeDocument/2006/relationships/image" Target="../media/image242.svg"/><Relationship Id="rId23" Type="http://schemas.openxmlformats.org/officeDocument/2006/relationships/image" Target="../media/image120.svg"/><Relationship Id="rId28" Type="http://schemas.openxmlformats.org/officeDocument/2006/relationships/image" Target="../media/image267.svg"/><Relationship Id="rId36" Type="http://schemas.openxmlformats.org/officeDocument/2006/relationships/image" Target="../media/image233.svg"/><Relationship Id="rId10" Type="http://schemas.openxmlformats.org/officeDocument/2006/relationships/image" Target="../media/image136.svg"/><Relationship Id="rId19" Type="http://schemas.openxmlformats.org/officeDocument/2006/relationships/image" Target="../media/image295.svg"/><Relationship Id="rId31" Type="http://schemas.openxmlformats.org/officeDocument/2006/relationships/image" Target="../media/image119.svg"/><Relationship Id="rId4" Type="http://schemas.openxmlformats.org/officeDocument/2006/relationships/image" Target="../media/image286.svg"/><Relationship Id="rId9" Type="http://schemas.openxmlformats.org/officeDocument/2006/relationships/image" Target="../media/image270.svg"/><Relationship Id="rId14" Type="http://schemas.openxmlformats.org/officeDocument/2006/relationships/image" Target="../media/image291.svg"/><Relationship Id="rId22" Type="http://schemas.openxmlformats.org/officeDocument/2006/relationships/image" Target="../media/image116.svg"/><Relationship Id="rId27" Type="http://schemas.openxmlformats.org/officeDocument/2006/relationships/image" Target="../media/image204.svg"/><Relationship Id="rId30" Type="http://schemas.openxmlformats.org/officeDocument/2006/relationships/image" Target="../media/image230.svg"/><Relationship Id="rId35" Type="http://schemas.openxmlformats.org/officeDocument/2006/relationships/image" Target="../media/image301.svg"/><Relationship Id="rId8" Type="http://schemas.openxmlformats.org/officeDocument/2006/relationships/image" Target="../media/image289.svg"/><Relationship Id="rId3" Type="http://schemas.openxmlformats.org/officeDocument/2006/relationships/image" Target="../media/image231.svg"/><Relationship Id="rId12" Type="http://schemas.openxmlformats.org/officeDocument/2006/relationships/image" Target="../media/image112.svg"/><Relationship Id="rId17" Type="http://schemas.openxmlformats.org/officeDocument/2006/relationships/image" Target="../media/image293.svg"/><Relationship Id="rId25" Type="http://schemas.openxmlformats.org/officeDocument/2006/relationships/image" Target="../media/image297.svg"/><Relationship Id="rId33" Type="http://schemas.openxmlformats.org/officeDocument/2006/relationships/image" Target="../media/image299.svg"/><Relationship Id="rId38" Type="http://schemas.openxmlformats.org/officeDocument/2006/relationships/image" Target="../media/image188.svg"/></Relationships>
</file>

<file path=ppt/slides/_rels/slide33.xml.rels><?xml version="1.0" encoding="UTF-8" standalone="yes"?>
<Relationships xmlns="http://schemas.openxmlformats.org/package/2006/relationships"><Relationship Id="rId8" Type="http://schemas.openxmlformats.org/officeDocument/2006/relationships/image" Target="../media/image306.svg"/><Relationship Id="rId13" Type="http://schemas.openxmlformats.org/officeDocument/2006/relationships/image" Target="../media/image9.png"/><Relationship Id="rId3" Type="http://schemas.openxmlformats.org/officeDocument/2006/relationships/image" Target="../media/image72.svg"/><Relationship Id="rId7" Type="http://schemas.openxmlformats.org/officeDocument/2006/relationships/image" Target="../media/image305.svg"/><Relationship Id="rId12" Type="http://schemas.openxmlformats.org/officeDocument/2006/relationships/image" Target="../media/image218.sv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04.svg"/><Relationship Id="rId11" Type="http://schemas.openxmlformats.org/officeDocument/2006/relationships/image" Target="../media/image307.svg"/><Relationship Id="rId5" Type="http://schemas.openxmlformats.org/officeDocument/2006/relationships/image" Target="../media/image303.svg"/><Relationship Id="rId10" Type="http://schemas.openxmlformats.org/officeDocument/2006/relationships/image" Target="../media/image178.svg"/><Relationship Id="rId4" Type="http://schemas.openxmlformats.org/officeDocument/2006/relationships/image" Target="../media/image7.png"/><Relationship Id="rId9" Type="http://schemas.openxmlformats.org/officeDocument/2006/relationships/image" Target="../media/image219.svg"/><Relationship Id="rId14" Type="http://schemas.openxmlformats.org/officeDocument/2006/relationships/image" Target="../media/image308.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170.svg"/><Relationship Id="rId18" Type="http://schemas.openxmlformats.org/officeDocument/2006/relationships/image" Target="../media/image318.svg"/><Relationship Id="rId26" Type="http://schemas.openxmlformats.org/officeDocument/2006/relationships/image" Target="../media/image322.svg"/><Relationship Id="rId39" Type="http://schemas.openxmlformats.org/officeDocument/2006/relationships/image" Target="../media/image235.svg"/><Relationship Id="rId21" Type="http://schemas.openxmlformats.org/officeDocument/2006/relationships/image" Target="../media/image151.svg"/><Relationship Id="rId34" Type="http://schemas.openxmlformats.org/officeDocument/2006/relationships/image" Target="../media/image325.svg"/><Relationship Id="rId7" Type="http://schemas.openxmlformats.org/officeDocument/2006/relationships/image" Target="../media/image312.svg"/><Relationship Id="rId2" Type="http://schemas.openxmlformats.org/officeDocument/2006/relationships/notesSlide" Target="../notesSlides/notesSlide33.xml"/><Relationship Id="rId16" Type="http://schemas.openxmlformats.org/officeDocument/2006/relationships/image" Target="../media/image149.svg"/><Relationship Id="rId20" Type="http://schemas.openxmlformats.org/officeDocument/2006/relationships/image" Target="../media/image320.svg"/><Relationship Id="rId29" Type="http://schemas.openxmlformats.org/officeDocument/2006/relationships/image" Target="../media/image324.svg"/><Relationship Id="rId41"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311.svg"/><Relationship Id="rId11" Type="http://schemas.openxmlformats.org/officeDocument/2006/relationships/image" Target="../media/image315.svg"/><Relationship Id="rId24" Type="http://schemas.openxmlformats.org/officeDocument/2006/relationships/image" Target="../media/image274.svg"/><Relationship Id="rId32" Type="http://schemas.openxmlformats.org/officeDocument/2006/relationships/image" Target="../media/image204.svg"/><Relationship Id="rId37" Type="http://schemas.openxmlformats.org/officeDocument/2006/relationships/image" Target="../media/image327.svg"/><Relationship Id="rId40" Type="http://schemas.openxmlformats.org/officeDocument/2006/relationships/image" Target="../media/image236.svg"/><Relationship Id="rId5" Type="http://schemas.openxmlformats.org/officeDocument/2006/relationships/image" Target="../media/image310.svg"/><Relationship Id="rId15" Type="http://schemas.openxmlformats.org/officeDocument/2006/relationships/image" Target="../media/image233.svg"/><Relationship Id="rId23" Type="http://schemas.openxmlformats.org/officeDocument/2006/relationships/image" Target="../media/image321.svg"/><Relationship Id="rId28" Type="http://schemas.openxmlformats.org/officeDocument/2006/relationships/image" Target="../media/image323.svg"/><Relationship Id="rId36" Type="http://schemas.openxmlformats.org/officeDocument/2006/relationships/image" Target="../media/image286.svg"/><Relationship Id="rId10" Type="http://schemas.openxmlformats.org/officeDocument/2006/relationships/image" Target="../media/image205.svg"/><Relationship Id="rId19" Type="http://schemas.openxmlformats.org/officeDocument/2006/relationships/image" Target="../media/image319.svg"/><Relationship Id="rId31" Type="http://schemas.openxmlformats.org/officeDocument/2006/relationships/image" Target="../media/image112.svg"/><Relationship Id="rId4" Type="http://schemas.openxmlformats.org/officeDocument/2006/relationships/image" Target="../media/image242.svg"/><Relationship Id="rId9" Type="http://schemas.openxmlformats.org/officeDocument/2006/relationships/image" Target="../media/image314.svg"/><Relationship Id="rId14" Type="http://schemas.openxmlformats.org/officeDocument/2006/relationships/image" Target="../media/image317.svg"/><Relationship Id="rId22" Type="http://schemas.openxmlformats.org/officeDocument/2006/relationships/image" Target="../media/image263.svg"/><Relationship Id="rId27" Type="http://schemas.openxmlformats.org/officeDocument/2006/relationships/image" Target="../media/image87.svg"/><Relationship Id="rId30" Type="http://schemas.openxmlformats.org/officeDocument/2006/relationships/image" Target="../media/image231.svg"/><Relationship Id="rId35" Type="http://schemas.openxmlformats.org/officeDocument/2006/relationships/image" Target="../media/image326.svg"/><Relationship Id="rId8" Type="http://schemas.openxmlformats.org/officeDocument/2006/relationships/image" Target="../media/image313.svg"/><Relationship Id="rId3" Type="http://schemas.openxmlformats.org/officeDocument/2006/relationships/image" Target="../media/image309.svg"/><Relationship Id="rId12" Type="http://schemas.openxmlformats.org/officeDocument/2006/relationships/image" Target="../media/image316.svg"/><Relationship Id="rId17" Type="http://schemas.openxmlformats.org/officeDocument/2006/relationships/image" Target="../media/image232.svg"/><Relationship Id="rId25" Type="http://schemas.openxmlformats.org/officeDocument/2006/relationships/image" Target="../media/image275.svg"/><Relationship Id="rId33" Type="http://schemas.openxmlformats.org/officeDocument/2006/relationships/image" Target="../media/image241.svg"/><Relationship Id="rId38" Type="http://schemas.openxmlformats.org/officeDocument/2006/relationships/image" Target="../media/image162.svg"/></Relationships>
</file>

<file path=ppt/slides/_rels/slide36.xml.rels><?xml version="1.0" encoding="UTF-8" standalone="yes"?>
<Relationships xmlns="http://schemas.openxmlformats.org/package/2006/relationships"><Relationship Id="rId8" Type="http://schemas.openxmlformats.org/officeDocument/2006/relationships/image" Target="../media/image333.svg"/><Relationship Id="rId13" Type="http://schemas.openxmlformats.org/officeDocument/2006/relationships/image" Target="../media/image338.svg"/><Relationship Id="rId18" Type="http://schemas.openxmlformats.org/officeDocument/2006/relationships/image" Target="../media/image343.svg"/><Relationship Id="rId26" Type="http://schemas.openxmlformats.org/officeDocument/2006/relationships/image" Target="../media/image351.svg"/><Relationship Id="rId3" Type="http://schemas.openxmlformats.org/officeDocument/2006/relationships/image" Target="../media/image328.svg"/><Relationship Id="rId21" Type="http://schemas.openxmlformats.org/officeDocument/2006/relationships/image" Target="../media/image346.svg"/><Relationship Id="rId7" Type="http://schemas.openxmlformats.org/officeDocument/2006/relationships/image" Target="../media/image332.svg"/><Relationship Id="rId12" Type="http://schemas.openxmlformats.org/officeDocument/2006/relationships/image" Target="../media/image337.svg"/><Relationship Id="rId17" Type="http://schemas.openxmlformats.org/officeDocument/2006/relationships/image" Target="../media/image342.svg"/><Relationship Id="rId25" Type="http://schemas.openxmlformats.org/officeDocument/2006/relationships/image" Target="../media/image350.svg"/><Relationship Id="rId2" Type="http://schemas.openxmlformats.org/officeDocument/2006/relationships/notesSlide" Target="../notesSlides/notesSlide34.xml"/><Relationship Id="rId16" Type="http://schemas.openxmlformats.org/officeDocument/2006/relationships/image" Target="../media/image341.svg"/><Relationship Id="rId20" Type="http://schemas.openxmlformats.org/officeDocument/2006/relationships/image" Target="../media/image345.svg"/><Relationship Id="rId1" Type="http://schemas.openxmlformats.org/officeDocument/2006/relationships/slideLayout" Target="../slideLayouts/slideLayout4.xml"/><Relationship Id="rId6" Type="http://schemas.openxmlformats.org/officeDocument/2006/relationships/image" Target="../media/image331.svg"/><Relationship Id="rId11" Type="http://schemas.openxmlformats.org/officeDocument/2006/relationships/image" Target="../media/image336.svg"/><Relationship Id="rId24" Type="http://schemas.openxmlformats.org/officeDocument/2006/relationships/image" Target="../media/image349.svg"/><Relationship Id="rId5" Type="http://schemas.openxmlformats.org/officeDocument/2006/relationships/image" Target="../media/image330.svg"/><Relationship Id="rId15" Type="http://schemas.openxmlformats.org/officeDocument/2006/relationships/image" Target="../media/image340.svg"/><Relationship Id="rId23" Type="http://schemas.openxmlformats.org/officeDocument/2006/relationships/image" Target="../media/image348.svg"/><Relationship Id="rId28" Type="http://schemas.openxmlformats.org/officeDocument/2006/relationships/image" Target="../media/image9.png"/><Relationship Id="rId10" Type="http://schemas.openxmlformats.org/officeDocument/2006/relationships/image" Target="../media/image335.svg"/><Relationship Id="rId19" Type="http://schemas.openxmlformats.org/officeDocument/2006/relationships/image" Target="../media/image344.svg"/><Relationship Id="rId4" Type="http://schemas.openxmlformats.org/officeDocument/2006/relationships/image" Target="../media/image329.svg"/><Relationship Id="rId9" Type="http://schemas.openxmlformats.org/officeDocument/2006/relationships/image" Target="../media/image334.svg"/><Relationship Id="rId14" Type="http://schemas.openxmlformats.org/officeDocument/2006/relationships/image" Target="../media/image339.svg"/><Relationship Id="rId22" Type="http://schemas.openxmlformats.org/officeDocument/2006/relationships/image" Target="../media/image347.svg"/><Relationship Id="rId27" Type="http://schemas.openxmlformats.org/officeDocument/2006/relationships/image" Target="../media/image111.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18" Type="http://schemas.openxmlformats.org/officeDocument/2006/relationships/image" Target="../media/image25.svg"/><Relationship Id="rId3" Type="http://schemas.openxmlformats.org/officeDocument/2006/relationships/image" Target="../media/image10.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notesSlide" Target="../notesSlides/notesSlide2.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svg"/><Relationship Id="rId24" Type="http://schemas.openxmlformats.org/officeDocument/2006/relationships/image" Target="../media/image9.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svg"/><Relationship Id="rId19" Type="http://schemas.openxmlformats.org/officeDocument/2006/relationships/image" Target="../media/image26.svg"/><Relationship Id="rId4" Type="http://schemas.openxmlformats.org/officeDocument/2006/relationships/image" Target="../media/image11.svg"/><Relationship Id="rId9" Type="http://schemas.openxmlformats.org/officeDocument/2006/relationships/image" Target="../media/image16.svg"/><Relationship Id="rId14" Type="http://schemas.openxmlformats.org/officeDocument/2006/relationships/image" Target="../media/image21.svg"/><Relationship Id="rId22" Type="http://schemas.openxmlformats.org/officeDocument/2006/relationships/image" Target="../media/image29.svg"/></Relationships>
</file>

<file path=ppt/slides/_rels/slide5.xml.rels><?xml version="1.0" encoding="UTF-8" standalone="yes"?>
<Relationships xmlns="http://schemas.openxmlformats.org/package/2006/relationships"><Relationship Id="rId39" Type="http://schemas.openxmlformats.org/officeDocument/2006/relationships/image" Target="../media/image33.svg"/><Relationship Id="rId51" Type="http://schemas.openxmlformats.org/officeDocument/2006/relationships/image" Target="../media/image45.svg"/><Relationship Id="rId3" Type="http://schemas.openxmlformats.org/officeDocument/2006/relationships/image" Target="../media/image31.svg"/><Relationship Id="rId42" Type="http://schemas.openxmlformats.org/officeDocument/2006/relationships/image" Target="../media/image36.svg"/><Relationship Id="rId47" Type="http://schemas.openxmlformats.org/officeDocument/2006/relationships/image" Target="../media/image41.svg"/><Relationship Id="rId50" Type="http://schemas.openxmlformats.org/officeDocument/2006/relationships/image" Target="../media/image44.svg"/><Relationship Id="rId55" Type="http://schemas.openxmlformats.org/officeDocument/2006/relationships/image" Target="../media/image49.svg"/><Relationship Id="rId38" Type="http://schemas.openxmlformats.org/officeDocument/2006/relationships/image" Target="../media/image490.png"/><Relationship Id="rId46" Type="http://schemas.openxmlformats.org/officeDocument/2006/relationships/image" Target="../media/image40.svg"/><Relationship Id="rId2" Type="http://schemas.openxmlformats.org/officeDocument/2006/relationships/notesSlide" Target="../notesSlides/notesSlide3.xml"/><Relationship Id="rId41" Type="http://schemas.openxmlformats.org/officeDocument/2006/relationships/image" Target="../media/image35.svg"/><Relationship Id="rId54" Type="http://schemas.openxmlformats.org/officeDocument/2006/relationships/image" Target="../media/image48.svg"/><Relationship Id="rId1" Type="http://schemas.openxmlformats.org/officeDocument/2006/relationships/slideLayout" Target="../slideLayouts/slideLayout4.xml"/><Relationship Id="rId40" Type="http://schemas.openxmlformats.org/officeDocument/2006/relationships/image" Target="../media/image34.svg"/><Relationship Id="rId45" Type="http://schemas.openxmlformats.org/officeDocument/2006/relationships/image" Target="../media/image39.svg"/><Relationship Id="rId53" Type="http://schemas.openxmlformats.org/officeDocument/2006/relationships/image" Target="../media/image47.svg"/><Relationship Id="rId5" Type="http://schemas.openxmlformats.org/officeDocument/2006/relationships/customXml" Target="../ink/ink1.xml"/><Relationship Id="rId49" Type="http://schemas.openxmlformats.org/officeDocument/2006/relationships/image" Target="../media/image43.svg"/><Relationship Id="rId44" Type="http://schemas.openxmlformats.org/officeDocument/2006/relationships/image" Target="../media/image38.svg"/><Relationship Id="rId52" Type="http://schemas.openxmlformats.org/officeDocument/2006/relationships/image" Target="../media/image46.svg"/><Relationship Id="rId4" Type="http://schemas.openxmlformats.org/officeDocument/2006/relationships/image" Target="../media/image32.svg"/><Relationship Id="rId43" Type="http://schemas.openxmlformats.org/officeDocument/2006/relationships/image" Target="../media/image37.svg"/><Relationship Id="rId48" Type="http://schemas.openxmlformats.org/officeDocument/2006/relationships/image" Target="../media/image42.svg"/><Relationship Id="rId56"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55.svg"/><Relationship Id="rId39" Type="http://schemas.openxmlformats.org/officeDocument/2006/relationships/image" Target="../media/image66.png"/><Relationship Id="rId3" Type="http://schemas.openxmlformats.org/officeDocument/2006/relationships/image" Target="../media/image9.png"/><Relationship Id="rId34" Type="http://schemas.openxmlformats.org/officeDocument/2006/relationships/image" Target="../media/image61.png"/><Relationship Id="rId7" Type="http://schemas.openxmlformats.org/officeDocument/2006/relationships/image" Target="../media/image36.svg"/><Relationship Id="rId12" Type="http://schemas.openxmlformats.org/officeDocument/2006/relationships/image" Target="../media/image54.svg"/><Relationship Id="rId33" Type="http://schemas.openxmlformats.org/officeDocument/2006/relationships/image" Target="../media/image60.png"/><Relationship Id="rId38" Type="http://schemas.openxmlformats.org/officeDocument/2006/relationships/image" Target="../media/image65.svg"/><Relationship Id="rId2" Type="http://schemas.openxmlformats.org/officeDocument/2006/relationships/notesSlide" Target="../notesSlides/notesSlide4.xml"/><Relationship Id="rId29" Type="http://schemas.openxmlformats.org/officeDocument/2006/relationships/image" Target="../media/image56.svg"/><Relationship Id="rId41"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51.svg"/><Relationship Id="rId11" Type="http://schemas.openxmlformats.org/officeDocument/2006/relationships/image" Target="../media/image53.svg"/><Relationship Id="rId32" Type="http://schemas.openxmlformats.org/officeDocument/2006/relationships/image" Target="../media/image59.svg"/><Relationship Id="rId37" Type="http://schemas.openxmlformats.org/officeDocument/2006/relationships/image" Target="../media/image64.png"/><Relationship Id="rId40" Type="http://schemas.openxmlformats.org/officeDocument/2006/relationships/image" Target="../media/image67.svg"/><Relationship Id="rId5" Type="http://schemas.openxmlformats.org/officeDocument/2006/relationships/image" Target="../media/image32.svg"/><Relationship Id="rId15" Type="http://schemas.openxmlformats.org/officeDocument/2006/relationships/customXml" Target="../ink/ink2.xml"/><Relationship Id="rId28" Type="http://schemas.openxmlformats.org/officeDocument/2006/relationships/image" Target="../media/image238.png"/><Relationship Id="rId36" Type="http://schemas.openxmlformats.org/officeDocument/2006/relationships/image" Target="../media/image63.png"/><Relationship Id="rId10" Type="http://schemas.openxmlformats.org/officeDocument/2006/relationships/image" Target="../media/image47.svg"/><Relationship Id="rId31" Type="http://schemas.openxmlformats.org/officeDocument/2006/relationships/image" Target="../media/image58.svg"/><Relationship Id="rId4" Type="http://schemas.openxmlformats.org/officeDocument/2006/relationships/image" Target="../media/image50.svg"/><Relationship Id="rId9" Type="http://schemas.openxmlformats.org/officeDocument/2006/relationships/image" Target="../media/image52.svg"/><Relationship Id="rId14" Type="http://schemas.openxmlformats.org/officeDocument/2006/relationships/image" Target="../media/image35.svg"/><Relationship Id="rId30" Type="http://schemas.openxmlformats.org/officeDocument/2006/relationships/image" Target="../media/image57.svg"/><Relationship Id="rId35" Type="http://schemas.openxmlformats.org/officeDocument/2006/relationships/image" Target="../media/image62.svg"/></Relationships>
</file>

<file path=ppt/slides/_rels/slide7.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svg"/><Relationship Id="rId18" Type="http://schemas.openxmlformats.org/officeDocument/2006/relationships/image" Target="../media/image84.sv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8.svg"/><Relationship Id="rId17" Type="http://schemas.openxmlformats.org/officeDocument/2006/relationships/image" Target="../media/image83.svg"/><Relationship Id="rId2" Type="http://schemas.openxmlformats.org/officeDocument/2006/relationships/notesSlide" Target="../notesSlides/notesSlide5.xml"/><Relationship Id="rId16" Type="http://schemas.openxmlformats.org/officeDocument/2006/relationships/image" Target="../media/image82.svg"/><Relationship Id="rId20"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2.svg"/><Relationship Id="rId11" Type="http://schemas.openxmlformats.org/officeDocument/2006/relationships/image" Target="../media/image77.svg"/><Relationship Id="rId5" Type="http://schemas.openxmlformats.org/officeDocument/2006/relationships/image" Target="../media/image71.svg"/><Relationship Id="rId15" Type="http://schemas.openxmlformats.org/officeDocument/2006/relationships/image" Target="../media/image81.svg"/><Relationship Id="rId10" Type="http://schemas.openxmlformats.org/officeDocument/2006/relationships/image" Target="../media/image76.svg"/><Relationship Id="rId19" Type="http://schemas.openxmlformats.org/officeDocument/2006/relationships/image" Target="../media/image85.svg"/><Relationship Id="rId4" Type="http://schemas.openxmlformats.org/officeDocument/2006/relationships/image" Target="../media/image70.svg"/><Relationship Id="rId9" Type="http://schemas.openxmlformats.org/officeDocument/2006/relationships/image" Target="../media/image75.svg"/><Relationship Id="rId14" Type="http://schemas.openxmlformats.org/officeDocument/2006/relationships/image" Target="../media/image80.svg"/></Relationships>
</file>

<file path=ppt/slides/_rels/slide8.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7.svg"/></Relationships>
</file>

<file path=ppt/slides/_rels/slide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0290" name="Picture 4" descr="01"/>
          <p:cNvPicPr>
            <a:picLocks noChangeAspect="1" noChangeArrowheads="1"/>
          </p:cNvPicPr>
          <p:nvPr/>
        </p:nvPicPr>
        <p:blipFill>
          <a:blip r:embed="rId3">
            <a:extLst>
              <a:ext uri="{28A0092B-C50C-407E-A947-70E740481C1C}">
                <a14:useLocalDpi xmlns:a14="http://schemas.microsoft.com/office/drawing/2010/main" val="0"/>
              </a:ext>
            </a:extLst>
          </a:blip>
          <a:srcRect l="12190" t="13933" r="11586" b="11182"/>
          <a:stretch>
            <a:fillRect/>
          </a:stretch>
        </p:blipFill>
        <p:spPr bwMode="auto">
          <a:xfrm>
            <a:off x="2271713" y="4443413"/>
            <a:ext cx="281781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2" descr="02"/>
          <p:cNvPicPr>
            <a:picLocks noChangeAspect="1" noChangeArrowheads="1"/>
          </p:cNvPicPr>
          <p:nvPr/>
        </p:nvPicPr>
        <p:blipFill>
          <a:blip r:embed="rId4">
            <a:extLst>
              <a:ext uri="{28A0092B-C50C-407E-A947-70E740481C1C}">
                <a14:useLocalDpi xmlns:a14="http://schemas.microsoft.com/office/drawing/2010/main" val="0"/>
              </a:ext>
            </a:extLst>
          </a:blip>
          <a:srcRect l="10957" t="13869" r="10515" b="6273"/>
          <a:stretch>
            <a:fillRect/>
          </a:stretch>
        </p:blipFill>
        <p:spPr bwMode="auto">
          <a:xfrm>
            <a:off x="331787" y="2770189"/>
            <a:ext cx="291623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2" descr="03"/>
          <p:cNvPicPr>
            <a:picLocks noChangeAspect="1" noChangeArrowheads="1"/>
          </p:cNvPicPr>
          <p:nvPr/>
        </p:nvPicPr>
        <p:blipFill>
          <a:blip r:embed="rId5">
            <a:extLst>
              <a:ext uri="{28A0092B-C50C-407E-A947-70E740481C1C}">
                <a14:useLocalDpi xmlns:a14="http://schemas.microsoft.com/office/drawing/2010/main" val="0"/>
              </a:ext>
            </a:extLst>
          </a:blip>
          <a:srcRect l="20274" t="4996" r="22495" b="11597"/>
          <a:stretch>
            <a:fillRect/>
          </a:stretch>
        </p:blipFill>
        <p:spPr bwMode="auto">
          <a:xfrm>
            <a:off x="1284288" y="352426"/>
            <a:ext cx="21653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3" descr="04"/>
          <p:cNvPicPr>
            <a:picLocks noChangeAspect="1" noChangeArrowheads="1"/>
          </p:cNvPicPr>
          <p:nvPr/>
        </p:nvPicPr>
        <p:blipFill>
          <a:blip r:embed="rId6">
            <a:extLst>
              <a:ext uri="{28A0092B-C50C-407E-A947-70E740481C1C}">
                <a14:useLocalDpi xmlns:a14="http://schemas.microsoft.com/office/drawing/2010/main" val="0"/>
              </a:ext>
            </a:extLst>
          </a:blip>
          <a:srcRect l="21606" t="8545" r="18501" b="11597"/>
          <a:stretch>
            <a:fillRect/>
          </a:stretch>
        </p:blipFill>
        <p:spPr bwMode="auto">
          <a:xfrm>
            <a:off x="3867150" y="0"/>
            <a:ext cx="2224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2" descr="05"/>
          <p:cNvPicPr>
            <a:picLocks noChangeAspect="1" noChangeArrowheads="1"/>
          </p:cNvPicPr>
          <p:nvPr/>
        </p:nvPicPr>
        <p:blipFill>
          <a:blip r:embed="rId7">
            <a:extLst>
              <a:ext uri="{28A0092B-C50C-407E-A947-70E740481C1C}">
                <a14:useLocalDpi xmlns:a14="http://schemas.microsoft.com/office/drawing/2010/main" val="0"/>
              </a:ext>
            </a:extLst>
          </a:blip>
          <a:srcRect l="15971" t="8858" r="21474" b="2377"/>
          <a:stretch>
            <a:fillRect/>
          </a:stretch>
        </p:blipFill>
        <p:spPr bwMode="auto">
          <a:xfrm>
            <a:off x="6213476" y="300038"/>
            <a:ext cx="23225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2" descr="06"/>
          <p:cNvPicPr>
            <a:picLocks noChangeAspect="1" noChangeArrowheads="1"/>
          </p:cNvPicPr>
          <p:nvPr/>
        </p:nvPicPr>
        <p:blipFill>
          <a:blip r:embed="rId8">
            <a:extLst>
              <a:ext uri="{28A0092B-C50C-407E-A947-70E740481C1C}">
                <a14:useLocalDpi xmlns:a14="http://schemas.microsoft.com/office/drawing/2010/main" val="0"/>
              </a:ext>
            </a:extLst>
          </a:blip>
          <a:srcRect l="10725" t="10324" r="17403" b="9787"/>
          <a:stretch>
            <a:fillRect/>
          </a:stretch>
        </p:blipFill>
        <p:spPr bwMode="auto">
          <a:xfrm>
            <a:off x="6740525" y="2697164"/>
            <a:ext cx="266858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6" name="Picture 2" descr="07"/>
          <p:cNvPicPr>
            <a:picLocks noChangeAspect="1" noChangeArrowheads="1"/>
          </p:cNvPicPr>
          <p:nvPr/>
        </p:nvPicPr>
        <p:blipFill>
          <a:blip r:embed="rId9">
            <a:extLst>
              <a:ext uri="{28A0092B-C50C-407E-A947-70E740481C1C}">
                <a14:useLocalDpi xmlns:a14="http://schemas.microsoft.com/office/drawing/2010/main" val="0"/>
              </a:ext>
            </a:extLst>
          </a:blip>
          <a:srcRect l="19717" t="6584" r="20389" b="4651"/>
          <a:stretch>
            <a:fillRect/>
          </a:stretch>
        </p:blipFill>
        <p:spPr bwMode="auto">
          <a:xfrm>
            <a:off x="5457825" y="4386264"/>
            <a:ext cx="22225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txBox="1">
            <a:spLocks noChangeArrowheads="1"/>
          </p:cNvSpPr>
          <p:nvPr/>
        </p:nvSpPr>
        <p:spPr bwMode="auto">
          <a:xfrm>
            <a:off x="2000524" y="6287443"/>
            <a:ext cx="1101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VALUES &amp; BELIEFS</a:t>
            </a:r>
          </a:p>
        </p:txBody>
      </p:sp>
      <p:sp>
        <p:nvSpPr>
          <p:cNvPr id="20" name="TextBox 8"/>
          <p:cNvSpPr txBox="1">
            <a:spLocks noChangeArrowheads="1"/>
          </p:cNvSpPr>
          <p:nvPr/>
        </p:nvSpPr>
        <p:spPr bwMode="auto">
          <a:xfrm>
            <a:off x="98063" y="4921251"/>
            <a:ext cx="1841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PARTNERSHIP &amp; COLLABORATION</a:t>
            </a:r>
          </a:p>
        </p:txBody>
      </p:sp>
      <p:sp>
        <p:nvSpPr>
          <p:cNvPr id="21" name="TextBox 9"/>
          <p:cNvSpPr txBox="1">
            <a:spLocks noChangeArrowheads="1"/>
          </p:cNvSpPr>
          <p:nvPr/>
        </p:nvSpPr>
        <p:spPr bwMode="auto">
          <a:xfrm>
            <a:off x="501010" y="2319263"/>
            <a:ext cx="1353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SELF ESTEEM</a:t>
            </a:r>
          </a:p>
          <a:p>
            <a:pP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&amp; SELF WORTH</a:t>
            </a:r>
          </a:p>
        </p:txBody>
      </p:sp>
      <p:sp>
        <p:nvSpPr>
          <p:cNvPr id="22" name="TextBox 10"/>
          <p:cNvSpPr txBox="1">
            <a:spLocks noChangeArrowheads="1"/>
          </p:cNvSpPr>
          <p:nvPr/>
        </p:nvSpPr>
        <p:spPr bwMode="auto">
          <a:xfrm>
            <a:off x="3648076" y="2163763"/>
            <a:ext cx="2565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LOVE &amp; HARMONY</a:t>
            </a:r>
          </a:p>
        </p:txBody>
      </p:sp>
      <p:sp>
        <p:nvSpPr>
          <p:cNvPr id="23" name="TextBox 11"/>
          <p:cNvSpPr txBox="1">
            <a:spLocks noChangeArrowheads="1"/>
          </p:cNvSpPr>
          <p:nvPr/>
        </p:nvSpPr>
        <p:spPr bwMode="auto">
          <a:xfrm>
            <a:off x="8187095" y="2302669"/>
            <a:ext cx="985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VISION &amp; PURPOSE</a:t>
            </a:r>
          </a:p>
        </p:txBody>
      </p:sp>
      <p:sp>
        <p:nvSpPr>
          <p:cNvPr id="24" name="TextBox 12"/>
          <p:cNvSpPr txBox="1">
            <a:spLocks noChangeArrowheads="1"/>
          </p:cNvSpPr>
          <p:nvPr/>
        </p:nvSpPr>
        <p:spPr bwMode="auto">
          <a:xfrm>
            <a:off x="7896225" y="4922541"/>
            <a:ext cx="1619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KNOWLEDGE &amp; LEARNING</a:t>
            </a:r>
          </a:p>
        </p:txBody>
      </p:sp>
      <p:sp>
        <p:nvSpPr>
          <p:cNvPr id="25" name="TextBox 13"/>
          <p:cNvSpPr txBox="1">
            <a:spLocks noChangeArrowheads="1"/>
          </p:cNvSpPr>
          <p:nvPr/>
        </p:nvSpPr>
        <p:spPr bwMode="auto">
          <a:xfrm>
            <a:off x="6870700" y="6287146"/>
            <a:ext cx="161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PRESENCE </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&amp; ACTION</a:t>
            </a:r>
          </a:p>
        </p:txBody>
      </p:sp>
      <p:sp>
        <p:nvSpPr>
          <p:cNvPr id="3" name="TextBox 2">
            <a:extLst>
              <a:ext uri="{FF2B5EF4-FFF2-40B4-BE49-F238E27FC236}">
                <a16:creationId xmlns:a16="http://schemas.microsoft.com/office/drawing/2014/main" id="{4066C50B-A2E3-49FD-AA85-EAF1A5039F80}"/>
              </a:ext>
            </a:extLst>
          </p:cNvPr>
          <p:cNvSpPr txBox="1"/>
          <p:nvPr/>
        </p:nvSpPr>
        <p:spPr>
          <a:xfrm>
            <a:off x="3170324" y="2908936"/>
            <a:ext cx="3838402" cy="1338828"/>
          </a:xfrm>
          <a:prstGeom prst="rect">
            <a:avLst/>
          </a:prstGeom>
          <a:noFill/>
        </p:spPr>
        <p:txBody>
          <a:bodyPr wrap="square" rtlCol="0">
            <a:spAutoFit/>
          </a:bodyPr>
          <a:lstStyle/>
          <a:p>
            <a:pPr algn="ctr"/>
            <a:r>
              <a:rPr lang="en-ZA" sz="2700" dirty="0">
                <a:latin typeface="Arial Rounded MT Bold" panose="020F0704030504030204" pitchFamily="34" charset="0"/>
              </a:rPr>
              <a:t>MY PERSONAL EMPOWERMENT BOOK</a:t>
            </a:r>
          </a:p>
        </p:txBody>
      </p:sp>
      <p:pic>
        <p:nvPicPr>
          <p:cNvPr id="5" name="Picture 4" descr="Logo&#10;&#10;Description automatically generated">
            <a:extLst>
              <a:ext uri="{FF2B5EF4-FFF2-40B4-BE49-F238E27FC236}">
                <a16:creationId xmlns:a16="http://schemas.microsoft.com/office/drawing/2014/main" id="{50C76D35-3159-184A-8AAB-20810A3D53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2519" y="5883419"/>
            <a:ext cx="751754" cy="842591"/>
          </a:xfrm>
          <a:prstGeom prst="rect">
            <a:avLst/>
          </a:prstGeom>
        </p:spPr>
      </p:pic>
      <p:sp>
        <p:nvSpPr>
          <p:cNvPr id="4" name="TextBox 3">
            <a:extLst>
              <a:ext uri="{FF2B5EF4-FFF2-40B4-BE49-F238E27FC236}">
                <a16:creationId xmlns:a16="http://schemas.microsoft.com/office/drawing/2014/main" id="{E6C77CA7-2576-9746-1A10-6735F614C1B4}"/>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00282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06">
            <a:extLst>
              <a:ext uri="{FF2B5EF4-FFF2-40B4-BE49-F238E27FC236}">
                <a16:creationId xmlns:a16="http://schemas.microsoft.com/office/drawing/2014/main" id="{7E0B53A9-86D9-E5FC-6A6B-7E25C66C22C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10725" t="10324" r="17403" b="9787"/>
          <a:stretch>
            <a:fillRect/>
          </a:stretch>
        </p:blipFill>
        <p:spPr bwMode="auto">
          <a:xfrm>
            <a:off x="2792760" y="2354730"/>
            <a:ext cx="4176463" cy="3400080"/>
          </a:xfrm>
          <a:prstGeom prst="rect">
            <a:avLst/>
          </a:prstGeom>
          <a:noFill/>
          <a:ln>
            <a:noFill/>
          </a:ln>
        </p:spPr>
      </p:pic>
      <p:sp>
        <p:nvSpPr>
          <p:cNvPr id="8" name="TextBox 7">
            <a:extLst>
              <a:ext uri="{FF2B5EF4-FFF2-40B4-BE49-F238E27FC236}">
                <a16:creationId xmlns:a16="http://schemas.microsoft.com/office/drawing/2014/main" id="{8306F7EE-D147-775F-B795-937226BF7005}"/>
              </a:ext>
            </a:extLst>
          </p:cNvPr>
          <p:cNvSpPr txBox="1"/>
          <p:nvPr/>
        </p:nvSpPr>
        <p:spPr>
          <a:xfrm>
            <a:off x="2049881" y="2191538"/>
            <a:ext cx="109537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GROWTH &amp; DEVELOPMENT</a:t>
            </a:r>
          </a:p>
        </p:txBody>
      </p:sp>
      <p:sp>
        <p:nvSpPr>
          <p:cNvPr id="9" name="TextBox 8">
            <a:extLst>
              <a:ext uri="{FF2B5EF4-FFF2-40B4-BE49-F238E27FC236}">
                <a16:creationId xmlns:a16="http://schemas.microsoft.com/office/drawing/2014/main" id="{AB880DB2-F08E-7F75-8E26-1E8964A45910}"/>
              </a:ext>
            </a:extLst>
          </p:cNvPr>
          <p:cNvSpPr txBox="1"/>
          <p:nvPr/>
        </p:nvSpPr>
        <p:spPr>
          <a:xfrm>
            <a:off x="6592877" y="2163511"/>
            <a:ext cx="107753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OPEN TO NEW IDEAS</a:t>
            </a:r>
          </a:p>
        </p:txBody>
      </p:sp>
      <p:sp>
        <p:nvSpPr>
          <p:cNvPr id="10" name="TextBox 9">
            <a:extLst>
              <a:ext uri="{FF2B5EF4-FFF2-40B4-BE49-F238E27FC236}">
                <a16:creationId xmlns:a16="http://schemas.microsoft.com/office/drawing/2014/main" id="{A9304754-A221-0245-2021-027AEC14E21C}"/>
              </a:ext>
            </a:extLst>
          </p:cNvPr>
          <p:cNvSpPr txBox="1"/>
          <p:nvPr/>
        </p:nvSpPr>
        <p:spPr>
          <a:xfrm>
            <a:off x="1523738" y="3463680"/>
            <a:ext cx="138065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SUPPORT/APPRECIATE DIVERSITY</a:t>
            </a:r>
          </a:p>
        </p:txBody>
      </p:sp>
      <p:sp>
        <p:nvSpPr>
          <p:cNvPr id="11" name="TextBox 10">
            <a:extLst>
              <a:ext uri="{FF2B5EF4-FFF2-40B4-BE49-F238E27FC236}">
                <a16:creationId xmlns:a16="http://schemas.microsoft.com/office/drawing/2014/main" id="{84423C8C-569A-7228-16E5-5C3622782863}"/>
              </a:ext>
            </a:extLst>
          </p:cNvPr>
          <p:cNvSpPr txBox="1"/>
          <p:nvPr/>
        </p:nvSpPr>
        <p:spPr>
          <a:xfrm>
            <a:off x="2092316" y="5858172"/>
            <a:ext cx="107753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KNOWLEDGE</a:t>
            </a:r>
          </a:p>
          <a:p>
            <a:pPr algn="ctr"/>
            <a:r>
              <a:rPr lang="en-US" sz="813" dirty="0">
                <a:latin typeface="Arial Rounded MT Bold" panose="020F0704030504030204" pitchFamily="34" charset="77"/>
              </a:rPr>
              <a:t>SHARING</a:t>
            </a:r>
          </a:p>
        </p:txBody>
      </p:sp>
      <p:sp>
        <p:nvSpPr>
          <p:cNvPr id="12" name="TextBox 11">
            <a:extLst>
              <a:ext uri="{FF2B5EF4-FFF2-40B4-BE49-F238E27FC236}">
                <a16:creationId xmlns:a16="http://schemas.microsoft.com/office/drawing/2014/main" id="{64840F57-F2B2-D15C-D830-A749939ED4A2}"/>
              </a:ext>
            </a:extLst>
          </p:cNvPr>
          <p:cNvSpPr txBox="1"/>
          <p:nvPr/>
        </p:nvSpPr>
        <p:spPr>
          <a:xfrm>
            <a:off x="1569880" y="4799341"/>
            <a:ext cx="111854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TRUTH</a:t>
            </a:r>
          </a:p>
        </p:txBody>
      </p:sp>
      <p:pic>
        <p:nvPicPr>
          <p:cNvPr id="13" name="Graphic 12" descr="Continuous Improvement with solid fill">
            <a:extLst>
              <a:ext uri="{FF2B5EF4-FFF2-40B4-BE49-F238E27FC236}">
                <a16:creationId xmlns:a16="http://schemas.microsoft.com/office/drawing/2014/main" id="{348231B1-91D2-A517-7676-38F65F7474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46540" y="1611133"/>
            <a:ext cx="742950" cy="742950"/>
          </a:xfrm>
          <a:prstGeom prst="rect">
            <a:avLst/>
          </a:prstGeom>
        </p:spPr>
      </p:pic>
      <p:pic>
        <p:nvPicPr>
          <p:cNvPr id="14" name="Graphic 13" descr="Unlock with solid fill">
            <a:extLst>
              <a:ext uri="{FF2B5EF4-FFF2-40B4-BE49-F238E27FC236}">
                <a16:creationId xmlns:a16="http://schemas.microsoft.com/office/drawing/2014/main" id="{1586C2BF-E762-6392-A02D-909C4BEB41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55954" y="1648581"/>
            <a:ext cx="566334" cy="566334"/>
          </a:xfrm>
          <a:prstGeom prst="rect">
            <a:avLst/>
          </a:prstGeom>
        </p:spPr>
      </p:pic>
      <p:pic>
        <p:nvPicPr>
          <p:cNvPr id="15" name="Graphic 14" descr="Bar graph with upward trend with solid fill">
            <a:extLst>
              <a:ext uri="{FF2B5EF4-FFF2-40B4-BE49-F238E27FC236}">
                <a16:creationId xmlns:a16="http://schemas.microsoft.com/office/drawing/2014/main" id="{707AA1F6-4DA0-EE45-AFAC-A128B51992F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74538" y="2814822"/>
            <a:ext cx="552421" cy="552421"/>
          </a:xfrm>
          <a:prstGeom prst="rect">
            <a:avLst/>
          </a:prstGeom>
        </p:spPr>
      </p:pic>
      <p:sp>
        <p:nvSpPr>
          <p:cNvPr id="16" name="TextBox 15">
            <a:extLst>
              <a:ext uri="{FF2B5EF4-FFF2-40B4-BE49-F238E27FC236}">
                <a16:creationId xmlns:a16="http://schemas.microsoft.com/office/drawing/2014/main" id="{49355137-1071-C952-9AB1-DCF81DE92B0F}"/>
              </a:ext>
            </a:extLst>
          </p:cNvPr>
          <p:cNvSpPr txBox="1"/>
          <p:nvPr/>
        </p:nvSpPr>
        <p:spPr>
          <a:xfrm>
            <a:off x="7011432" y="3379524"/>
            <a:ext cx="138065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MONITORING &amp; MEASUREMENT</a:t>
            </a:r>
          </a:p>
        </p:txBody>
      </p:sp>
      <p:sp>
        <p:nvSpPr>
          <p:cNvPr id="17" name="TextBox 16">
            <a:extLst>
              <a:ext uri="{FF2B5EF4-FFF2-40B4-BE49-F238E27FC236}">
                <a16:creationId xmlns:a16="http://schemas.microsoft.com/office/drawing/2014/main" id="{5BE91BA0-BBD4-8277-7A3C-F3B08C538879}"/>
              </a:ext>
            </a:extLst>
          </p:cNvPr>
          <p:cNvSpPr txBox="1"/>
          <p:nvPr/>
        </p:nvSpPr>
        <p:spPr>
          <a:xfrm>
            <a:off x="7212511" y="4738899"/>
            <a:ext cx="111854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TRANSPARENCY</a:t>
            </a:r>
          </a:p>
        </p:txBody>
      </p:sp>
      <p:pic>
        <p:nvPicPr>
          <p:cNvPr id="18" name="Graphic 17" descr="Shield Tick with solid fill">
            <a:extLst>
              <a:ext uri="{FF2B5EF4-FFF2-40B4-BE49-F238E27FC236}">
                <a16:creationId xmlns:a16="http://schemas.microsoft.com/office/drawing/2014/main" id="{CA954DE4-006D-1F0F-4F06-A9203CF752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32208" y="4227927"/>
            <a:ext cx="525839" cy="525839"/>
          </a:xfrm>
          <a:prstGeom prst="rect">
            <a:avLst/>
          </a:prstGeom>
        </p:spPr>
      </p:pic>
      <p:pic>
        <p:nvPicPr>
          <p:cNvPr id="19" name="Graphic 18" descr="Cheers with solid fill">
            <a:extLst>
              <a:ext uri="{FF2B5EF4-FFF2-40B4-BE49-F238E27FC236}">
                <a16:creationId xmlns:a16="http://schemas.microsoft.com/office/drawing/2014/main" id="{6725CD21-4010-3ED8-FB51-B1DA84A3121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11922" y="2934488"/>
            <a:ext cx="483554" cy="483554"/>
          </a:xfrm>
          <a:prstGeom prst="rect">
            <a:avLst/>
          </a:prstGeom>
        </p:spPr>
      </p:pic>
      <p:pic>
        <p:nvPicPr>
          <p:cNvPr id="20" name="Graphic 19" descr="Magnifying glass with solid fill">
            <a:extLst>
              <a:ext uri="{FF2B5EF4-FFF2-40B4-BE49-F238E27FC236}">
                <a16:creationId xmlns:a16="http://schemas.microsoft.com/office/drawing/2014/main" id="{A0DB6BC7-4B9E-F1DC-E061-F1EC672FDF0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495176" y="4207414"/>
            <a:ext cx="524634" cy="524634"/>
          </a:xfrm>
          <a:prstGeom prst="rect">
            <a:avLst/>
          </a:prstGeom>
        </p:spPr>
      </p:pic>
      <p:pic>
        <p:nvPicPr>
          <p:cNvPr id="21" name="Graphic 20" descr="Books with solid fill">
            <a:extLst>
              <a:ext uri="{FF2B5EF4-FFF2-40B4-BE49-F238E27FC236}">
                <a16:creationId xmlns:a16="http://schemas.microsoft.com/office/drawing/2014/main" id="{AB2B7F0C-7652-715E-DB43-DAA40BBCAF3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381399" y="5325518"/>
            <a:ext cx="524616" cy="524616"/>
          </a:xfrm>
          <a:prstGeom prst="rect">
            <a:avLst/>
          </a:prstGeom>
        </p:spPr>
      </p:pic>
      <p:sp>
        <p:nvSpPr>
          <p:cNvPr id="22" name="TextBox 21">
            <a:extLst>
              <a:ext uri="{FF2B5EF4-FFF2-40B4-BE49-F238E27FC236}">
                <a16:creationId xmlns:a16="http://schemas.microsoft.com/office/drawing/2014/main" id="{FC196EE0-6852-4DB6-BC96-FFCC85D8DEAE}"/>
              </a:ext>
            </a:extLst>
          </p:cNvPr>
          <p:cNvSpPr txBox="1"/>
          <p:nvPr/>
        </p:nvSpPr>
        <p:spPr>
          <a:xfrm>
            <a:off x="6576383" y="5862190"/>
            <a:ext cx="111854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INSIGHT</a:t>
            </a:r>
          </a:p>
        </p:txBody>
      </p:sp>
      <p:pic>
        <p:nvPicPr>
          <p:cNvPr id="23" name="Graphic 22" descr="Lights On with solid fill">
            <a:extLst>
              <a:ext uri="{FF2B5EF4-FFF2-40B4-BE49-F238E27FC236}">
                <a16:creationId xmlns:a16="http://schemas.microsoft.com/office/drawing/2014/main" id="{6321E943-88D3-6244-FD82-ADC82C01F6F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830403" y="5275515"/>
            <a:ext cx="544135" cy="544135"/>
          </a:xfrm>
          <a:prstGeom prst="rect">
            <a:avLst/>
          </a:prstGeom>
        </p:spPr>
      </p:pic>
      <p:grpSp>
        <p:nvGrpSpPr>
          <p:cNvPr id="30" name="Group 29">
            <a:extLst>
              <a:ext uri="{FF2B5EF4-FFF2-40B4-BE49-F238E27FC236}">
                <a16:creationId xmlns:a16="http://schemas.microsoft.com/office/drawing/2014/main" id="{EDD123F6-A95C-34E9-4D2F-5BEC9F264D84}"/>
              </a:ext>
            </a:extLst>
          </p:cNvPr>
          <p:cNvGrpSpPr/>
          <p:nvPr/>
        </p:nvGrpSpPr>
        <p:grpSpPr>
          <a:xfrm>
            <a:off x="4551782" y="872089"/>
            <a:ext cx="821268" cy="821268"/>
            <a:chOff x="4551782" y="872089"/>
            <a:chExt cx="821268" cy="821268"/>
          </a:xfrm>
        </p:grpSpPr>
        <p:pic>
          <p:nvPicPr>
            <p:cNvPr id="24" name="Graphic 23" descr="Circles with arrows with solid fill">
              <a:extLst>
                <a:ext uri="{FF2B5EF4-FFF2-40B4-BE49-F238E27FC236}">
                  <a16:creationId xmlns:a16="http://schemas.microsoft.com/office/drawing/2014/main" id="{8261915B-F46F-502F-12A9-880B981F31F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551782" y="872089"/>
              <a:ext cx="821268" cy="821268"/>
            </a:xfrm>
            <a:prstGeom prst="rect">
              <a:avLst/>
            </a:prstGeom>
          </p:spPr>
        </p:pic>
        <p:pic>
          <p:nvPicPr>
            <p:cNvPr id="25" name="Graphic 24" descr="Tick with solid fill">
              <a:extLst>
                <a:ext uri="{FF2B5EF4-FFF2-40B4-BE49-F238E27FC236}">
                  <a16:creationId xmlns:a16="http://schemas.microsoft.com/office/drawing/2014/main" id="{0C3300A8-48FA-CBA0-AF81-753FAF3D42B8}"/>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36597" y="1196752"/>
              <a:ext cx="260419" cy="260419"/>
            </a:xfrm>
            <a:prstGeom prst="rect">
              <a:avLst/>
            </a:prstGeom>
          </p:spPr>
        </p:pic>
      </p:grpSp>
      <p:sp>
        <p:nvSpPr>
          <p:cNvPr id="4" name="Rectangle 3">
            <a:extLst>
              <a:ext uri="{FF2B5EF4-FFF2-40B4-BE49-F238E27FC236}">
                <a16:creationId xmlns:a16="http://schemas.microsoft.com/office/drawing/2014/main" id="{A624B993-3BD4-B374-E0E8-ECF7AF8D3CB7}"/>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Knowledge &amp; Learning</a:t>
            </a:r>
          </a:p>
        </p:txBody>
      </p:sp>
      <p:pic>
        <p:nvPicPr>
          <p:cNvPr id="26" name="Picture 6">
            <a:extLst>
              <a:ext uri="{FF2B5EF4-FFF2-40B4-BE49-F238E27FC236}">
                <a16:creationId xmlns:a16="http://schemas.microsoft.com/office/drawing/2014/main" id="{A08468A7-D4AC-D472-02C4-5EE63A1B5296}"/>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B2CAC9C7-3C9F-0E57-5B87-8C4761F37E88}"/>
              </a:ext>
            </a:extLst>
          </p:cNvPr>
          <p:cNvSpPr txBox="1"/>
          <p:nvPr/>
        </p:nvSpPr>
        <p:spPr>
          <a:xfrm>
            <a:off x="3680619" y="6525344"/>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0955467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Personal Insight</a:t>
            </a:r>
          </a:p>
        </p:txBody>
      </p:sp>
      <p:graphicFrame>
        <p:nvGraphicFramePr>
          <p:cNvPr id="2" name="Table 1"/>
          <p:cNvGraphicFramePr>
            <a:graphicFrameLocks noGrp="1"/>
          </p:cNvGraphicFramePr>
          <p:nvPr>
            <p:extLst>
              <p:ext uri="{D42A27DB-BD31-4B8C-83A1-F6EECF244321}">
                <p14:modId xmlns:p14="http://schemas.microsoft.com/office/powerpoint/2010/main" val="2743081550"/>
              </p:ext>
            </p:extLst>
          </p:nvPr>
        </p:nvGraphicFramePr>
        <p:xfrm>
          <a:off x="0" y="764704"/>
          <a:ext cx="9893222" cy="6093296"/>
        </p:xfrm>
        <a:graphic>
          <a:graphicData uri="http://schemas.openxmlformats.org/drawingml/2006/table">
            <a:tbl>
              <a:tblPr firstRow="1" bandRow="1">
                <a:tableStyleId>{5C22544A-7EE6-4342-B048-85BDC9FD1C3A}</a:tableStyleId>
              </a:tblPr>
              <a:tblGrid>
                <a:gridCol w="4946611">
                  <a:extLst>
                    <a:ext uri="{9D8B030D-6E8A-4147-A177-3AD203B41FA5}">
                      <a16:colId xmlns:a16="http://schemas.microsoft.com/office/drawing/2014/main" val="20000"/>
                    </a:ext>
                  </a:extLst>
                </a:gridCol>
                <a:gridCol w="4946611">
                  <a:extLst>
                    <a:ext uri="{9D8B030D-6E8A-4147-A177-3AD203B41FA5}">
                      <a16:colId xmlns:a16="http://schemas.microsoft.com/office/drawing/2014/main" val="20001"/>
                    </a:ext>
                  </a:extLst>
                </a:gridCol>
              </a:tblGrid>
              <a:tr h="453700">
                <a:tc>
                  <a:txBody>
                    <a:bodyPr/>
                    <a:lstStyle/>
                    <a:p>
                      <a:pPr algn="ctr"/>
                      <a:r>
                        <a:rPr lang="en-ZA" sz="1600" b="0" dirty="0">
                          <a:solidFill>
                            <a:schemeClr val="tx1"/>
                          </a:solidFill>
                          <a:latin typeface="Arial" panose="020B0604020202020204" pitchFamily="34" charset="0"/>
                          <a:cs typeface="Arial" panose="020B0604020202020204" pitchFamily="34" charset="0"/>
                        </a:rPr>
                        <a:t>What are the things I am good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dirty="0">
                          <a:solidFill>
                            <a:schemeClr val="tx1"/>
                          </a:solidFill>
                          <a:latin typeface="Arial" panose="020B0604020202020204" pitchFamily="34" charset="0"/>
                          <a:cs typeface="Arial" panose="020B0604020202020204" pitchFamily="34" charset="0"/>
                        </a:rPr>
                        <a:t>What are the things</a:t>
                      </a:r>
                      <a:r>
                        <a:rPr lang="en-ZA" sz="1600" b="0" baseline="0" dirty="0">
                          <a:solidFill>
                            <a:schemeClr val="tx1"/>
                          </a:solidFill>
                          <a:latin typeface="Arial" panose="020B0604020202020204" pitchFamily="34" charset="0"/>
                          <a:cs typeface="Arial" panose="020B0604020202020204" pitchFamily="34" charset="0"/>
                        </a:rPr>
                        <a:t> I need help with?</a:t>
                      </a:r>
                      <a:endParaRPr lang="en-ZA"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92948">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3700">
                <a:tc>
                  <a:txBody>
                    <a:bodyPr/>
                    <a:lstStyle/>
                    <a:p>
                      <a:pPr algn="ctr"/>
                      <a:r>
                        <a:rPr lang="en-ZA" sz="1600" dirty="0">
                          <a:latin typeface="Arial" panose="020B0604020202020204" pitchFamily="34" charset="0"/>
                          <a:cs typeface="Arial" panose="020B0604020202020204" pitchFamily="34" charset="0"/>
                        </a:rPr>
                        <a:t>What are the things I like to do most?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dirty="0">
                          <a:latin typeface="Arial" panose="020B0604020202020204" pitchFamily="34" charset="0"/>
                          <a:cs typeface="Arial" panose="020B0604020202020204" pitchFamily="34" charset="0"/>
                        </a:rPr>
                        <a:t>What are the things I don’t like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92948">
                <a:tc>
                  <a:txBody>
                    <a:bodyPr/>
                    <a:lstStyle/>
                    <a:p>
                      <a:endParaRPr lang="en-ZA">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3" name="Picture 6">
            <a:extLst>
              <a:ext uri="{FF2B5EF4-FFF2-40B4-BE49-F238E27FC236}">
                <a16:creationId xmlns:a16="http://schemas.microsoft.com/office/drawing/2014/main" id="{1ED49A78-0C1C-CA59-16EB-0A1C1367A5FC}"/>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67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journey so far?</a:t>
            </a:r>
          </a:p>
        </p:txBody>
      </p:sp>
      <p:sp>
        <p:nvSpPr>
          <p:cNvPr id="5" name="Freeform: Shape 4">
            <a:extLst>
              <a:ext uri="{FF2B5EF4-FFF2-40B4-BE49-F238E27FC236}">
                <a16:creationId xmlns:a16="http://schemas.microsoft.com/office/drawing/2014/main" id="{56ED6C50-B949-43D9-964A-6C417561BD07}"/>
              </a:ext>
            </a:extLst>
          </p:cNvPr>
          <p:cNvSpPr/>
          <p:nvPr/>
        </p:nvSpPr>
        <p:spPr>
          <a:xfrm>
            <a:off x="525538" y="947688"/>
            <a:ext cx="8891958" cy="5461017"/>
          </a:xfrm>
          <a:custGeom>
            <a:avLst/>
            <a:gdLst>
              <a:gd name="connsiteX0" fmla="*/ 0 w 8829368"/>
              <a:gd name="connsiteY0" fmla="*/ 5860025 h 5860025"/>
              <a:gd name="connsiteX1" fmla="*/ 806245 w 8829368"/>
              <a:gd name="connsiteY1" fmla="*/ 4257367 h 5860025"/>
              <a:gd name="connsiteX2" fmla="*/ 4247536 w 8829368"/>
              <a:gd name="connsiteY2" fmla="*/ 4493342 h 5860025"/>
              <a:gd name="connsiteX3" fmla="*/ 4916129 w 8829368"/>
              <a:gd name="connsiteY3" fmla="*/ 1750142 h 5860025"/>
              <a:gd name="connsiteX4" fmla="*/ 7718323 w 8829368"/>
              <a:gd name="connsiteY4" fmla="*/ 1730477 h 5860025"/>
              <a:gd name="connsiteX5" fmla="*/ 8829368 w 8829368"/>
              <a:gd name="connsiteY5" fmla="*/ 0 h 586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368" h="5860025">
                <a:moveTo>
                  <a:pt x="0" y="5860025"/>
                </a:moveTo>
                <a:cubicBezTo>
                  <a:pt x="49161" y="5172586"/>
                  <a:pt x="98322" y="4485147"/>
                  <a:pt x="806245" y="4257367"/>
                </a:cubicBezTo>
                <a:cubicBezTo>
                  <a:pt x="1514168" y="4029587"/>
                  <a:pt x="3562555" y="4911213"/>
                  <a:pt x="4247536" y="4493342"/>
                </a:cubicBezTo>
                <a:cubicBezTo>
                  <a:pt x="4932517" y="4075471"/>
                  <a:pt x="4337665" y="2210619"/>
                  <a:pt x="4916129" y="1750142"/>
                </a:cubicBezTo>
                <a:cubicBezTo>
                  <a:pt x="5494594" y="1289664"/>
                  <a:pt x="7066117" y="2022167"/>
                  <a:pt x="7718323" y="1730477"/>
                </a:cubicBezTo>
                <a:cubicBezTo>
                  <a:pt x="8370530" y="1438787"/>
                  <a:pt x="8599949" y="719393"/>
                  <a:pt x="8829368"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098" name="Picture 2" descr="Related image">
            <a:extLst>
              <a:ext uri="{FF2B5EF4-FFF2-40B4-BE49-F238E27FC236}">
                <a16:creationId xmlns:a16="http://schemas.microsoft.com/office/drawing/2014/main" id="{9C3324FB-F742-4C82-9921-0914EF6406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462"/>
          <a:stretch/>
        </p:blipFill>
        <p:spPr bwMode="auto">
          <a:xfrm flipH="1">
            <a:off x="181920" y="6215844"/>
            <a:ext cx="523631" cy="553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emoji for happy">
            <a:extLst>
              <a:ext uri="{FF2B5EF4-FFF2-40B4-BE49-F238E27FC236}">
                <a16:creationId xmlns:a16="http://schemas.microsoft.com/office/drawing/2014/main" id="{705502B2-B260-4D1C-B52B-B7174CB0DAA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0406" t="2064" r="20156" b="3485"/>
          <a:stretch/>
        </p:blipFill>
        <p:spPr bwMode="auto">
          <a:xfrm>
            <a:off x="93965" y="54741"/>
            <a:ext cx="699542" cy="7171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d1gzo5vknddaf.cloudfront.net/uploads/image/file/5904/crying-emoji.jpg">
            <a:extLst>
              <a:ext uri="{FF2B5EF4-FFF2-40B4-BE49-F238E27FC236}">
                <a16:creationId xmlns:a16="http://schemas.microsoft.com/office/drawing/2014/main" id="{00DE2B49-7E1F-4862-92CF-7C6AC6ACBBA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58076" y="6011875"/>
            <a:ext cx="793659" cy="793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6655207E-DCF1-D11D-CBA2-4B025E4BA08A}"/>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88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013A0-306C-7B33-F953-4C88C2226A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C31EEA-BD35-3FBE-4AC4-E9F2147FBF5C}"/>
              </a:ext>
            </a:extLst>
          </p:cNvPr>
          <p:cNvSpPr/>
          <p:nvPr/>
        </p:nvSpPr>
        <p:spPr>
          <a:xfrm>
            <a:off x="14373" y="764704"/>
            <a:ext cx="9906000" cy="557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91A04432-B78D-1D15-EA03-0D26981F58FB}"/>
              </a:ext>
            </a:extLst>
          </p:cNvPr>
          <p:cNvSpPr txBox="1"/>
          <p:nvPr/>
        </p:nvSpPr>
        <p:spPr>
          <a:xfrm>
            <a:off x="1007392" y="940353"/>
            <a:ext cx="7814752"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KNOWLEDGE &amp; LEARNING SYSTEMS &amp; PRACTICES</a:t>
            </a:r>
          </a:p>
        </p:txBody>
      </p:sp>
      <p:sp>
        <p:nvSpPr>
          <p:cNvPr id="4" name="TextBox 3">
            <a:extLst>
              <a:ext uri="{FF2B5EF4-FFF2-40B4-BE49-F238E27FC236}">
                <a16:creationId xmlns:a16="http://schemas.microsoft.com/office/drawing/2014/main" id="{EFBF15F6-C38C-ADD8-E4C9-18D659F07775}"/>
              </a:ext>
            </a:extLst>
          </p:cNvPr>
          <p:cNvSpPr txBox="1"/>
          <p:nvPr/>
        </p:nvSpPr>
        <p:spPr>
          <a:xfrm>
            <a:off x="856593" y="5926311"/>
            <a:ext cx="8111149"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KNOWLEDGE &amp; LEARNING SYSTEMS &amp; PRACTICES</a:t>
            </a:r>
          </a:p>
        </p:txBody>
      </p:sp>
      <p:cxnSp>
        <p:nvCxnSpPr>
          <p:cNvPr id="6" name="Straight Arrow Connector 5">
            <a:extLst>
              <a:ext uri="{FF2B5EF4-FFF2-40B4-BE49-F238E27FC236}">
                <a16:creationId xmlns:a16="http://schemas.microsoft.com/office/drawing/2014/main" id="{627FE7B0-46E1-9687-61EE-999EBD5366FB}"/>
              </a:ext>
            </a:extLst>
          </p:cNvPr>
          <p:cNvCxnSpPr>
            <a:cxnSpLocks/>
          </p:cNvCxnSpPr>
          <p:nvPr/>
        </p:nvCxnSpPr>
        <p:spPr>
          <a:xfrm>
            <a:off x="4925822" y="1366140"/>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B3FCB6-F04F-60C4-A028-64236D953CE3}"/>
              </a:ext>
            </a:extLst>
          </p:cNvPr>
          <p:cNvSpPr txBox="1"/>
          <p:nvPr/>
        </p:nvSpPr>
        <p:spPr>
          <a:xfrm>
            <a:off x="11066" y="3358593"/>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9E1D5C82-C765-D91E-21F8-4151252D3EEA}"/>
              </a:ext>
            </a:extLst>
          </p:cNvPr>
          <p:cNvSpPr txBox="1"/>
          <p:nvPr/>
        </p:nvSpPr>
        <p:spPr>
          <a:xfrm>
            <a:off x="7933684" y="3344203"/>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AC559036-9AAC-C00D-FB1E-5F4CC52C6BE5}"/>
              </a:ext>
            </a:extLst>
          </p:cNvPr>
          <p:cNvCxnSpPr>
            <a:cxnSpLocks/>
            <a:stCxn id="7" idx="3"/>
            <a:endCxn id="8" idx="1"/>
          </p:cNvCxnSpPr>
          <p:nvPr/>
        </p:nvCxnSpPr>
        <p:spPr>
          <a:xfrm flipV="1">
            <a:off x="1868612" y="3640438"/>
            <a:ext cx="6065072" cy="1439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640A586-2246-E311-CE8E-628F565D0896}"/>
              </a:ext>
            </a:extLst>
          </p:cNvPr>
          <p:cNvGrpSpPr/>
          <p:nvPr/>
        </p:nvGrpSpPr>
        <p:grpSpPr>
          <a:xfrm>
            <a:off x="318435" y="1454225"/>
            <a:ext cx="4392733" cy="1864514"/>
            <a:chOff x="378300" y="848642"/>
            <a:chExt cx="5406441" cy="2294785"/>
          </a:xfrm>
          <a:solidFill>
            <a:schemeClr val="tx1"/>
          </a:solidFill>
        </p:grpSpPr>
        <p:sp>
          <p:nvSpPr>
            <p:cNvPr id="1041" name="TextBox 1040">
              <a:extLst>
                <a:ext uri="{FF2B5EF4-FFF2-40B4-BE49-F238E27FC236}">
                  <a16:creationId xmlns:a16="http://schemas.microsoft.com/office/drawing/2014/main" id="{C4B61118-4BEC-6EC5-D57C-B93DB88B65EF}"/>
                </a:ext>
              </a:extLst>
            </p:cNvPr>
            <p:cNvSpPr txBox="1"/>
            <p:nvPr/>
          </p:nvSpPr>
          <p:spPr>
            <a:xfrm>
              <a:off x="378300" y="2695420"/>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MENTAL</a:t>
              </a:r>
            </a:p>
            <a:p>
              <a:pPr algn="ctr"/>
              <a:r>
                <a:rPr lang="en-US" sz="813" dirty="0">
                  <a:latin typeface="Arial Rounded MT Bold" panose="020F0704030504030204" pitchFamily="34" charset="77"/>
                </a:rPr>
                <a:t>FLEXIBILITY</a:t>
              </a:r>
            </a:p>
          </p:txBody>
        </p:sp>
        <p:sp>
          <p:nvSpPr>
            <p:cNvPr id="1042" name="TextBox 1041">
              <a:extLst>
                <a:ext uri="{FF2B5EF4-FFF2-40B4-BE49-F238E27FC236}">
                  <a16:creationId xmlns:a16="http://schemas.microsoft.com/office/drawing/2014/main" id="{CC6F6812-2ECA-475D-2D38-22B5350C4CC2}"/>
                </a:ext>
              </a:extLst>
            </p:cNvPr>
            <p:cNvSpPr txBox="1"/>
            <p:nvPr/>
          </p:nvSpPr>
          <p:spPr>
            <a:xfrm>
              <a:off x="1704671" y="2713780"/>
              <a:ext cx="1365975" cy="421575"/>
            </a:xfrm>
            <a:prstGeom prst="rect">
              <a:avLst/>
            </a:prstGeom>
            <a:noFill/>
          </p:spPr>
          <p:txBody>
            <a:bodyPr wrap="square" rtlCol="0">
              <a:spAutoFit/>
            </a:bodyPr>
            <a:lstStyle/>
            <a:p>
              <a:pPr algn="ctr"/>
              <a:r>
                <a:rPr lang="en-US" sz="813" dirty="0">
                  <a:latin typeface="Arial Rounded MT Bold" panose="020F0704030504030204" pitchFamily="34" charset="77"/>
                </a:rPr>
                <a:t>COMMUNICATION</a:t>
              </a:r>
            </a:p>
            <a:p>
              <a:pPr algn="ctr"/>
              <a:r>
                <a:rPr lang="en-US" sz="813" dirty="0">
                  <a:latin typeface="Arial Rounded MT Bold" panose="020F0704030504030204" pitchFamily="34" charset="77"/>
                </a:rPr>
                <a:t>ENGAGMENT</a:t>
              </a:r>
            </a:p>
          </p:txBody>
        </p:sp>
        <p:sp>
          <p:nvSpPr>
            <p:cNvPr id="1044" name="TextBox 1043">
              <a:extLst>
                <a:ext uri="{FF2B5EF4-FFF2-40B4-BE49-F238E27FC236}">
                  <a16:creationId xmlns:a16="http://schemas.microsoft.com/office/drawing/2014/main" id="{DF03318D-0216-DE6D-D339-1F9B4B8C5244}"/>
                </a:ext>
              </a:extLst>
            </p:cNvPr>
            <p:cNvSpPr txBox="1"/>
            <p:nvPr/>
          </p:nvSpPr>
          <p:spPr>
            <a:xfrm>
              <a:off x="3070520" y="2708387"/>
              <a:ext cx="1360368" cy="421575"/>
            </a:xfrm>
            <a:prstGeom prst="rect">
              <a:avLst/>
            </a:prstGeom>
            <a:noFill/>
          </p:spPr>
          <p:txBody>
            <a:bodyPr wrap="square" rtlCol="0">
              <a:spAutoFit/>
            </a:bodyPr>
            <a:lstStyle/>
            <a:p>
              <a:pPr algn="ctr"/>
              <a:r>
                <a:rPr lang="en-US" sz="813" dirty="0">
                  <a:latin typeface="Arial Rounded MT Bold" panose="020F0704030504030204" pitchFamily="34" charset="77"/>
                </a:rPr>
                <a:t>SENSORY</a:t>
              </a:r>
            </a:p>
            <a:p>
              <a:pPr algn="ctr"/>
              <a:r>
                <a:rPr lang="en-US" sz="813" dirty="0">
                  <a:latin typeface="Arial Rounded MT Bold" panose="020F0704030504030204" pitchFamily="34" charset="77"/>
                </a:rPr>
                <a:t>CO-REGULATION</a:t>
              </a:r>
            </a:p>
          </p:txBody>
        </p:sp>
        <p:sp>
          <p:nvSpPr>
            <p:cNvPr id="1049" name="TextBox 1048">
              <a:extLst>
                <a:ext uri="{FF2B5EF4-FFF2-40B4-BE49-F238E27FC236}">
                  <a16:creationId xmlns:a16="http://schemas.microsoft.com/office/drawing/2014/main" id="{9DC95FF7-3E7D-84AF-D0E5-F5DA55B27A52}"/>
                </a:ext>
              </a:extLst>
            </p:cNvPr>
            <p:cNvSpPr txBox="1"/>
            <p:nvPr/>
          </p:nvSpPr>
          <p:spPr>
            <a:xfrm>
              <a:off x="395923" y="1586088"/>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LEARNING</a:t>
              </a:r>
            </a:p>
            <a:p>
              <a:pPr algn="ctr"/>
              <a:r>
                <a:rPr lang="en-US" sz="813" dirty="0">
                  <a:latin typeface="Arial Rounded MT Bold" panose="020F0704030504030204" pitchFamily="34" charset="77"/>
                </a:rPr>
                <a:t>ENGAGEMENT</a:t>
              </a:r>
            </a:p>
          </p:txBody>
        </p:sp>
        <p:sp>
          <p:nvSpPr>
            <p:cNvPr id="1051" name="TextBox 1050">
              <a:extLst>
                <a:ext uri="{FF2B5EF4-FFF2-40B4-BE49-F238E27FC236}">
                  <a16:creationId xmlns:a16="http://schemas.microsoft.com/office/drawing/2014/main" id="{F933FF7D-BC85-DC7A-3C38-37BB06FB5683}"/>
                </a:ext>
              </a:extLst>
            </p:cNvPr>
            <p:cNvSpPr txBox="1"/>
            <p:nvPr/>
          </p:nvSpPr>
          <p:spPr>
            <a:xfrm>
              <a:off x="1702300" y="1599317"/>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FOCUSSED &amp;</a:t>
              </a:r>
            </a:p>
            <a:p>
              <a:pPr algn="ctr"/>
              <a:r>
                <a:rPr lang="en-US" sz="813" dirty="0">
                  <a:latin typeface="Arial Rounded MT Bold" panose="020F0704030504030204" pitchFamily="34" charset="77"/>
                </a:rPr>
                <a:t>ATTENTIVE</a:t>
              </a:r>
            </a:p>
          </p:txBody>
        </p:sp>
        <p:sp>
          <p:nvSpPr>
            <p:cNvPr id="1055" name="TextBox 1054">
              <a:extLst>
                <a:ext uri="{FF2B5EF4-FFF2-40B4-BE49-F238E27FC236}">
                  <a16:creationId xmlns:a16="http://schemas.microsoft.com/office/drawing/2014/main" id="{3EBE5EA8-1D2F-689C-E62B-0F1BBFE29FD8}"/>
                </a:ext>
              </a:extLst>
            </p:cNvPr>
            <p:cNvSpPr txBox="1"/>
            <p:nvPr/>
          </p:nvSpPr>
          <p:spPr>
            <a:xfrm>
              <a:off x="4344160" y="2721852"/>
              <a:ext cx="1440581" cy="421575"/>
            </a:xfrm>
            <a:prstGeom prst="rect">
              <a:avLst/>
            </a:prstGeom>
            <a:noFill/>
          </p:spPr>
          <p:txBody>
            <a:bodyPr wrap="square" rtlCol="0">
              <a:spAutoFit/>
            </a:bodyPr>
            <a:lstStyle/>
            <a:p>
              <a:pPr algn="ctr"/>
              <a:r>
                <a:rPr lang="en-US" sz="813" dirty="0">
                  <a:latin typeface="Arial Rounded MT Bold" panose="020F0704030504030204" pitchFamily="34" charset="77"/>
                </a:rPr>
                <a:t>SOCIALLY</a:t>
              </a:r>
            </a:p>
            <a:p>
              <a:pPr algn="ctr"/>
              <a:r>
                <a:rPr lang="en-US" sz="813" dirty="0">
                  <a:latin typeface="Arial Rounded MT Bold" panose="020F0704030504030204" pitchFamily="34" charset="77"/>
                </a:rPr>
                <a:t>ADAPTABLE</a:t>
              </a:r>
            </a:p>
          </p:txBody>
        </p:sp>
        <p:sp>
          <p:nvSpPr>
            <p:cNvPr id="1200" name="TextBox 1199">
              <a:extLst>
                <a:ext uri="{FF2B5EF4-FFF2-40B4-BE49-F238E27FC236}">
                  <a16:creationId xmlns:a16="http://schemas.microsoft.com/office/drawing/2014/main" id="{D0D01217-5048-9037-CC18-CF31EF045B83}"/>
                </a:ext>
              </a:extLst>
            </p:cNvPr>
            <p:cNvSpPr txBox="1"/>
            <p:nvPr/>
          </p:nvSpPr>
          <p:spPr>
            <a:xfrm>
              <a:off x="4368402" y="1609034"/>
              <a:ext cx="1326715" cy="421575"/>
            </a:xfrm>
            <a:prstGeom prst="rect">
              <a:avLst/>
            </a:prstGeom>
            <a:noFill/>
          </p:spPr>
          <p:txBody>
            <a:bodyPr wrap="square" rtlCol="0">
              <a:spAutoFit/>
            </a:bodyPr>
            <a:lstStyle/>
            <a:p>
              <a:pPr algn="ctr"/>
              <a:r>
                <a:rPr lang="en-US" sz="813" dirty="0">
                  <a:latin typeface="Arial Rounded MT Bold" panose="020F0704030504030204" pitchFamily="34" charset="77"/>
                </a:rPr>
                <a:t>COLLECTIVE</a:t>
              </a:r>
            </a:p>
            <a:p>
              <a:pPr algn="ctr"/>
              <a:r>
                <a:rPr lang="en-US" sz="813" dirty="0">
                  <a:latin typeface="Arial Rounded MT Bold" panose="020F0704030504030204" pitchFamily="34" charset="77"/>
                </a:rPr>
                <a:t>MEMORY</a:t>
              </a:r>
            </a:p>
          </p:txBody>
        </p:sp>
        <p:grpSp>
          <p:nvGrpSpPr>
            <p:cNvPr id="1054" name="Group 1053">
              <a:extLst>
                <a:ext uri="{FF2B5EF4-FFF2-40B4-BE49-F238E27FC236}">
                  <a16:creationId xmlns:a16="http://schemas.microsoft.com/office/drawing/2014/main" id="{C2D5CE36-EFDA-8CF5-1770-8A43C567322E}"/>
                </a:ext>
              </a:extLst>
            </p:cNvPr>
            <p:cNvGrpSpPr/>
            <p:nvPr/>
          </p:nvGrpSpPr>
          <p:grpSpPr>
            <a:xfrm>
              <a:off x="1947574" y="2012534"/>
              <a:ext cx="846178" cy="846178"/>
              <a:chOff x="7824052" y="1911090"/>
              <a:chExt cx="846178" cy="846178"/>
            </a:xfrm>
            <a:grpFill/>
          </p:grpSpPr>
          <p:pic>
            <p:nvPicPr>
              <p:cNvPr id="4153" name="Graphic 4152" descr="Chat with solid fill">
                <a:extLst>
                  <a:ext uri="{FF2B5EF4-FFF2-40B4-BE49-F238E27FC236}">
                    <a16:creationId xmlns:a16="http://schemas.microsoft.com/office/drawing/2014/main" id="{D06B914F-F6D9-CC9C-5120-21AB8A6364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24052" y="1911090"/>
                <a:ext cx="846178" cy="846178"/>
              </a:xfrm>
              <a:prstGeom prst="rect">
                <a:avLst/>
              </a:prstGeom>
            </p:spPr>
          </p:pic>
          <p:pic>
            <p:nvPicPr>
              <p:cNvPr id="4155" name="Graphic 4154" descr="Tick with solid fill">
                <a:extLst>
                  <a:ext uri="{FF2B5EF4-FFF2-40B4-BE49-F238E27FC236}">
                    <a16:creationId xmlns:a16="http://schemas.microsoft.com/office/drawing/2014/main" id="{992D6BC0-AE42-60C0-89D5-17A3F01E50E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4469" y="2188804"/>
                <a:ext cx="307379" cy="307379"/>
              </a:xfrm>
              <a:prstGeom prst="rect">
                <a:avLst/>
              </a:prstGeom>
            </p:spPr>
          </p:pic>
        </p:grpSp>
        <p:pic>
          <p:nvPicPr>
            <p:cNvPr id="10" name="Graphic 9" descr="Infinity with solid fill">
              <a:extLst>
                <a:ext uri="{FF2B5EF4-FFF2-40B4-BE49-F238E27FC236}">
                  <a16:creationId xmlns:a16="http://schemas.microsoft.com/office/drawing/2014/main" id="{89DBD351-7F15-2BAC-372B-9378F6AB9DE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62257" y="2142621"/>
              <a:ext cx="682916" cy="682916"/>
            </a:xfrm>
            <a:prstGeom prst="rect">
              <a:avLst/>
            </a:prstGeom>
          </p:spPr>
        </p:pic>
        <p:pic>
          <p:nvPicPr>
            <p:cNvPr id="49" name="Graphic 48" descr="Dance with solid fill">
              <a:extLst>
                <a:ext uri="{FF2B5EF4-FFF2-40B4-BE49-F238E27FC236}">
                  <a16:creationId xmlns:a16="http://schemas.microsoft.com/office/drawing/2014/main" id="{BB1E9D4B-C4D8-E38E-D04C-ECF45D44713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29352" y="2005522"/>
              <a:ext cx="801258" cy="801258"/>
            </a:xfrm>
            <a:prstGeom prst="rect">
              <a:avLst/>
            </a:prstGeom>
          </p:spPr>
        </p:pic>
        <p:pic>
          <p:nvPicPr>
            <p:cNvPr id="4127" name="Graphic 4126" descr="Classroom with solid fill">
              <a:extLst>
                <a:ext uri="{FF2B5EF4-FFF2-40B4-BE49-F238E27FC236}">
                  <a16:creationId xmlns:a16="http://schemas.microsoft.com/office/drawing/2014/main" id="{DF4A9AC7-584F-D004-22FD-A5E215DA53F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7470" y="894108"/>
              <a:ext cx="709789" cy="709789"/>
            </a:xfrm>
            <a:prstGeom prst="rect">
              <a:avLst/>
            </a:prstGeom>
          </p:spPr>
        </p:pic>
        <p:pic>
          <p:nvPicPr>
            <p:cNvPr id="1183" name="Graphic 1182" descr="Person with idea with solid fill">
              <a:extLst>
                <a:ext uri="{FF2B5EF4-FFF2-40B4-BE49-F238E27FC236}">
                  <a16:creationId xmlns:a16="http://schemas.microsoft.com/office/drawing/2014/main" id="{222013C6-D13B-B401-A85D-37FAA059C11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81483" y="848642"/>
              <a:ext cx="796705" cy="796705"/>
            </a:xfrm>
            <a:prstGeom prst="rect">
              <a:avLst/>
            </a:prstGeom>
          </p:spPr>
        </p:pic>
        <p:pic>
          <p:nvPicPr>
            <p:cNvPr id="1203" name="Graphic 1202" descr="Group brainstorm with solid fill">
              <a:extLst>
                <a:ext uri="{FF2B5EF4-FFF2-40B4-BE49-F238E27FC236}">
                  <a16:creationId xmlns:a16="http://schemas.microsoft.com/office/drawing/2014/main" id="{20D2760D-57B3-B558-4C7A-ABDEA0F2263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04666" y="889023"/>
              <a:ext cx="817566" cy="817566"/>
            </a:xfrm>
            <a:prstGeom prst="rect">
              <a:avLst/>
            </a:prstGeom>
          </p:spPr>
        </p:pic>
        <p:grpSp>
          <p:nvGrpSpPr>
            <p:cNvPr id="4169" name="Group 4168">
              <a:extLst>
                <a:ext uri="{FF2B5EF4-FFF2-40B4-BE49-F238E27FC236}">
                  <a16:creationId xmlns:a16="http://schemas.microsoft.com/office/drawing/2014/main" id="{ED2A065A-4B28-4895-C133-E7BB2445B37F}"/>
                </a:ext>
              </a:extLst>
            </p:cNvPr>
            <p:cNvGrpSpPr/>
            <p:nvPr/>
          </p:nvGrpSpPr>
          <p:grpSpPr>
            <a:xfrm>
              <a:off x="718923" y="2099925"/>
              <a:ext cx="622625" cy="608461"/>
              <a:chOff x="3197222" y="-763004"/>
              <a:chExt cx="622625" cy="608461"/>
            </a:xfrm>
            <a:grpFill/>
          </p:grpSpPr>
          <p:sp>
            <p:nvSpPr>
              <p:cNvPr id="4162" name="Freeform 4161">
                <a:extLst>
                  <a:ext uri="{FF2B5EF4-FFF2-40B4-BE49-F238E27FC236}">
                    <a16:creationId xmlns:a16="http://schemas.microsoft.com/office/drawing/2014/main" id="{5279BE6D-FA3C-5508-9811-354B04B3D509}"/>
                  </a:ext>
                </a:extLst>
              </p:cNvPr>
              <p:cNvSpPr/>
              <p:nvPr/>
            </p:nvSpPr>
            <p:spPr>
              <a:xfrm>
                <a:off x="3507856" y="-589748"/>
                <a:ext cx="311991" cy="395147"/>
              </a:xfrm>
              <a:custGeom>
                <a:avLst/>
                <a:gdLst>
                  <a:gd name="connsiteX0" fmla="*/ 219075 w 311991"/>
                  <a:gd name="connsiteY0" fmla="*/ 71297 h 395147"/>
                  <a:gd name="connsiteX1" fmla="*/ 17145 w 311991"/>
                  <a:gd name="connsiteY1" fmla="*/ 357047 h 395147"/>
                  <a:gd name="connsiteX2" fmla="*/ 0 w 311991"/>
                  <a:gd name="connsiteY2" fmla="*/ 375145 h 395147"/>
                  <a:gd name="connsiteX3" fmla="*/ 0 w 311991"/>
                  <a:gd name="connsiteY3" fmla="*/ 376097 h 395147"/>
                  <a:gd name="connsiteX4" fmla="*/ 19050 w 311991"/>
                  <a:gd name="connsiteY4" fmla="*/ 395147 h 395147"/>
                  <a:gd name="connsiteX5" fmla="*/ 21907 w 311991"/>
                  <a:gd name="connsiteY5" fmla="*/ 395147 h 395147"/>
                  <a:gd name="connsiteX6" fmla="*/ 27622 w 311991"/>
                  <a:gd name="connsiteY6" fmla="*/ 394195 h 395147"/>
                  <a:gd name="connsiteX7" fmla="*/ 255270 w 311991"/>
                  <a:gd name="connsiteY7" fmla="*/ 59867 h 395147"/>
                  <a:gd name="connsiteX8" fmla="*/ 255270 w 311991"/>
                  <a:gd name="connsiteY8" fmla="*/ 59867 h 395147"/>
                  <a:gd name="connsiteX9" fmla="*/ 255270 w 311991"/>
                  <a:gd name="connsiteY9" fmla="*/ 59867 h 395147"/>
                  <a:gd name="connsiteX10" fmla="*/ 283845 w 311991"/>
                  <a:gd name="connsiteY10" fmla="*/ 76060 h 395147"/>
                  <a:gd name="connsiteX11" fmla="*/ 285750 w 311991"/>
                  <a:gd name="connsiteY11" fmla="*/ 77012 h 395147"/>
                  <a:gd name="connsiteX12" fmla="*/ 310515 w 311991"/>
                  <a:gd name="connsiteY12" fmla="*/ 67487 h 395147"/>
                  <a:gd name="connsiteX13" fmla="*/ 301943 w 311991"/>
                  <a:gd name="connsiteY13" fmla="*/ 42722 h 395147"/>
                  <a:gd name="connsiteX14" fmla="*/ 233362 w 311991"/>
                  <a:gd name="connsiteY14" fmla="*/ 2717 h 395147"/>
                  <a:gd name="connsiteX15" fmla="*/ 233362 w 311991"/>
                  <a:gd name="connsiteY15" fmla="*/ 2717 h 395147"/>
                  <a:gd name="connsiteX16" fmla="*/ 207645 w 311991"/>
                  <a:gd name="connsiteY16" fmla="*/ 9385 h 395147"/>
                  <a:gd name="connsiteX17" fmla="*/ 167640 w 311991"/>
                  <a:gd name="connsiteY17" fmla="*/ 78917 h 395147"/>
                  <a:gd name="connsiteX18" fmla="*/ 171450 w 311991"/>
                  <a:gd name="connsiteY18" fmla="*/ 103682 h 395147"/>
                  <a:gd name="connsiteX19" fmla="*/ 174308 w 311991"/>
                  <a:gd name="connsiteY19" fmla="*/ 105587 h 395147"/>
                  <a:gd name="connsiteX20" fmla="*/ 200025 w 311991"/>
                  <a:gd name="connsiteY20" fmla="*/ 98920 h 395147"/>
                  <a:gd name="connsiteX21" fmla="*/ 218122 w 311991"/>
                  <a:gd name="connsiteY21" fmla="*/ 69392 h 395147"/>
                  <a:gd name="connsiteX22" fmla="*/ 219075 w 311991"/>
                  <a:gd name="connsiteY22" fmla="*/ 71297 h 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991" h="395147">
                    <a:moveTo>
                      <a:pt x="219075" y="71297"/>
                    </a:moveTo>
                    <a:cubicBezTo>
                      <a:pt x="241935" y="206552"/>
                      <a:pt x="151447" y="334187"/>
                      <a:pt x="17145" y="357047"/>
                    </a:cubicBezTo>
                    <a:cubicBezTo>
                      <a:pt x="8572" y="358000"/>
                      <a:pt x="952" y="365620"/>
                      <a:pt x="0" y="375145"/>
                    </a:cubicBezTo>
                    <a:lnTo>
                      <a:pt x="0" y="376097"/>
                    </a:lnTo>
                    <a:cubicBezTo>
                      <a:pt x="0" y="386575"/>
                      <a:pt x="8572" y="395147"/>
                      <a:pt x="19050" y="395147"/>
                    </a:cubicBezTo>
                    <a:cubicBezTo>
                      <a:pt x="20002" y="395147"/>
                      <a:pt x="20955" y="395147"/>
                      <a:pt x="21907" y="395147"/>
                    </a:cubicBezTo>
                    <a:cubicBezTo>
                      <a:pt x="23813" y="395147"/>
                      <a:pt x="25718" y="394195"/>
                      <a:pt x="27622" y="394195"/>
                    </a:cubicBezTo>
                    <a:cubicBezTo>
                      <a:pt x="182880" y="364667"/>
                      <a:pt x="284797" y="215125"/>
                      <a:pt x="255270" y="59867"/>
                    </a:cubicBezTo>
                    <a:lnTo>
                      <a:pt x="255270" y="59867"/>
                    </a:lnTo>
                    <a:lnTo>
                      <a:pt x="255270" y="59867"/>
                    </a:lnTo>
                    <a:lnTo>
                      <a:pt x="283845" y="76060"/>
                    </a:lnTo>
                    <a:lnTo>
                      <a:pt x="285750" y="77012"/>
                    </a:lnTo>
                    <a:cubicBezTo>
                      <a:pt x="295275" y="81775"/>
                      <a:pt x="306705" y="77012"/>
                      <a:pt x="310515" y="67487"/>
                    </a:cubicBezTo>
                    <a:cubicBezTo>
                      <a:pt x="314325" y="57962"/>
                      <a:pt x="310515" y="47485"/>
                      <a:pt x="301943" y="42722"/>
                    </a:cubicBezTo>
                    <a:lnTo>
                      <a:pt x="233362" y="2717"/>
                    </a:lnTo>
                    <a:lnTo>
                      <a:pt x="233362" y="2717"/>
                    </a:lnTo>
                    <a:cubicBezTo>
                      <a:pt x="223837" y="-2998"/>
                      <a:pt x="212408" y="812"/>
                      <a:pt x="207645" y="9385"/>
                    </a:cubicBezTo>
                    <a:lnTo>
                      <a:pt x="167640" y="78917"/>
                    </a:lnTo>
                    <a:cubicBezTo>
                      <a:pt x="162878" y="87490"/>
                      <a:pt x="163830" y="97967"/>
                      <a:pt x="171450" y="103682"/>
                    </a:cubicBezTo>
                    <a:lnTo>
                      <a:pt x="174308" y="105587"/>
                    </a:lnTo>
                    <a:cubicBezTo>
                      <a:pt x="183833" y="111302"/>
                      <a:pt x="195262" y="107492"/>
                      <a:pt x="200025" y="98920"/>
                    </a:cubicBezTo>
                    <a:lnTo>
                      <a:pt x="218122" y="69392"/>
                    </a:lnTo>
                    <a:lnTo>
                      <a:pt x="219075" y="71297"/>
                    </a:lnTo>
                    <a:close/>
                  </a:path>
                </a:pathLst>
              </a:custGeom>
              <a:grpFill/>
              <a:ln w="9525" cap="flat">
                <a:noFill/>
                <a:prstDash val="solid"/>
                <a:miter/>
              </a:ln>
            </p:spPr>
            <p:txBody>
              <a:bodyPr rtlCol="0" anchor="ctr"/>
              <a:lstStyle/>
              <a:p>
                <a:endParaRPr lang="en-US" sz="1788"/>
              </a:p>
            </p:txBody>
          </p:sp>
          <p:sp>
            <p:nvSpPr>
              <p:cNvPr id="4163" name="Freeform 4162">
                <a:extLst>
                  <a:ext uri="{FF2B5EF4-FFF2-40B4-BE49-F238E27FC236}">
                    <a16:creationId xmlns:a16="http://schemas.microsoft.com/office/drawing/2014/main" id="{CC26E6B6-8454-6A4B-B593-5F8C1486164F}"/>
                  </a:ext>
                </a:extLst>
              </p:cNvPr>
              <p:cNvSpPr/>
              <p:nvPr/>
            </p:nvSpPr>
            <p:spPr>
              <a:xfrm>
                <a:off x="3197222" y="-588397"/>
                <a:ext cx="259274" cy="433854"/>
              </a:xfrm>
              <a:custGeom>
                <a:avLst/>
                <a:gdLst>
                  <a:gd name="connsiteX0" fmla="*/ 158235 w 259274"/>
                  <a:gd name="connsiteY0" fmla="*/ 400464 h 433854"/>
                  <a:gd name="connsiteX1" fmla="*/ 155377 w 259274"/>
                  <a:gd name="connsiteY1" fmla="*/ 427134 h 433854"/>
                  <a:gd name="connsiteX2" fmla="*/ 180142 w 259274"/>
                  <a:gd name="connsiteY2" fmla="*/ 430944 h 433854"/>
                  <a:gd name="connsiteX3" fmla="*/ 249674 w 259274"/>
                  <a:gd name="connsiteY3" fmla="*/ 390939 h 433854"/>
                  <a:gd name="connsiteX4" fmla="*/ 249674 w 259274"/>
                  <a:gd name="connsiteY4" fmla="*/ 390939 h 433854"/>
                  <a:gd name="connsiteX5" fmla="*/ 256342 w 259274"/>
                  <a:gd name="connsiteY5" fmla="*/ 365221 h 433854"/>
                  <a:gd name="connsiteX6" fmla="*/ 218242 w 259274"/>
                  <a:gd name="connsiteY6" fmla="*/ 295689 h 433854"/>
                  <a:gd name="connsiteX7" fmla="*/ 193477 w 259274"/>
                  <a:gd name="connsiteY7" fmla="*/ 287116 h 433854"/>
                  <a:gd name="connsiteX8" fmla="*/ 191572 w 259274"/>
                  <a:gd name="connsiteY8" fmla="*/ 288069 h 433854"/>
                  <a:gd name="connsiteX9" fmla="*/ 184904 w 259274"/>
                  <a:gd name="connsiteY9" fmla="*/ 313786 h 433854"/>
                  <a:gd name="connsiteX10" fmla="*/ 201097 w 259274"/>
                  <a:gd name="connsiteY10" fmla="*/ 344266 h 433854"/>
                  <a:gd name="connsiteX11" fmla="*/ 201097 w 259274"/>
                  <a:gd name="connsiteY11" fmla="*/ 344266 h 433854"/>
                  <a:gd name="connsiteX12" fmla="*/ 201097 w 259274"/>
                  <a:gd name="connsiteY12" fmla="*/ 344266 h 433854"/>
                  <a:gd name="connsiteX13" fmla="*/ 199192 w 259274"/>
                  <a:gd name="connsiteY13" fmla="*/ 344266 h 433854"/>
                  <a:gd name="connsiteX14" fmla="*/ 53459 w 259274"/>
                  <a:gd name="connsiteY14" fmla="*/ 25179 h 433854"/>
                  <a:gd name="connsiteX15" fmla="*/ 54412 w 259274"/>
                  <a:gd name="connsiteY15" fmla="*/ 23274 h 433854"/>
                  <a:gd name="connsiteX16" fmla="*/ 41077 w 259274"/>
                  <a:gd name="connsiteY16" fmla="*/ 414 h 433854"/>
                  <a:gd name="connsiteX17" fmla="*/ 18217 w 259274"/>
                  <a:gd name="connsiteY17" fmla="*/ 12796 h 433854"/>
                  <a:gd name="connsiteX18" fmla="*/ 17264 w 259274"/>
                  <a:gd name="connsiteY18" fmla="*/ 16606 h 433854"/>
                  <a:gd name="connsiteX19" fmla="*/ 190619 w 259274"/>
                  <a:gd name="connsiteY19" fmla="*/ 381414 h 433854"/>
                  <a:gd name="connsiteX20" fmla="*/ 190619 w 259274"/>
                  <a:gd name="connsiteY20" fmla="*/ 381414 h 433854"/>
                  <a:gd name="connsiteX21" fmla="*/ 190619 w 259274"/>
                  <a:gd name="connsiteY21" fmla="*/ 381414 h 433854"/>
                  <a:gd name="connsiteX22" fmla="*/ 161092 w 259274"/>
                  <a:gd name="connsiteY22" fmla="*/ 398559 h 433854"/>
                  <a:gd name="connsiteX23" fmla="*/ 158235 w 259274"/>
                  <a:gd name="connsiteY23" fmla="*/ 400464 h 43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274" h="433854">
                    <a:moveTo>
                      <a:pt x="158235" y="400464"/>
                    </a:moveTo>
                    <a:cubicBezTo>
                      <a:pt x="149662" y="407131"/>
                      <a:pt x="148710" y="419514"/>
                      <a:pt x="155377" y="427134"/>
                    </a:cubicBezTo>
                    <a:cubicBezTo>
                      <a:pt x="162044" y="434754"/>
                      <a:pt x="172522" y="435706"/>
                      <a:pt x="180142" y="430944"/>
                    </a:cubicBezTo>
                    <a:lnTo>
                      <a:pt x="249674" y="390939"/>
                    </a:lnTo>
                    <a:lnTo>
                      <a:pt x="249674" y="390939"/>
                    </a:lnTo>
                    <a:cubicBezTo>
                      <a:pt x="259199" y="386176"/>
                      <a:pt x="262057" y="373794"/>
                      <a:pt x="256342" y="365221"/>
                    </a:cubicBezTo>
                    <a:lnTo>
                      <a:pt x="218242" y="295689"/>
                    </a:lnTo>
                    <a:cubicBezTo>
                      <a:pt x="213479" y="287116"/>
                      <a:pt x="203002" y="283306"/>
                      <a:pt x="193477" y="287116"/>
                    </a:cubicBezTo>
                    <a:lnTo>
                      <a:pt x="191572" y="288069"/>
                    </a:lnTo>
                    <a:cubicBezTo>
                      <a:pt x="182047" y="292831"/>
                      <a:pt x="179190" y="305214"/>
                      <a:pt x="184904" y="313786"/>
                    </a:cubicBezTo>
                    <a:lnTo>
                      <a:pt x="201097" y="344266"/>
                    </a:lnTo>
                    <a:lnTo>
                      <a:pt x="201097" y="344266"/>
                    </a:lnTo>
                    <a:lnTo>
                      <a:pt x="201097" y="344266"/>
                    </a:lnTo>
                    <a:cubicBezTo>
                      <a:pt x="200144" y="344266"/>
                      <a:pt x="199192" y="344266"/>
                      <a:pt x="199192" y="344266"/>
                    </a:cubicBezTo>
                    <a:cubicBezTo>
                      <a:pt x="70604" y="296641"/>
                      <a:pt x="5834" y="153766"/>
                      <a:pt x="53459" y="25179"/>
                    </a:cubicBezTo>
                    <a:lnTo>
                      <a:pt x="54412" y="23274"/>
                    </a:lnTo>
                    <a:cubicBezTo>
                      <a:pt x="57269" y="12796"/>
                      <a:pt x="50602" y="2319"/>
                      <a:pt x="41077" y="414"/>
                    </a:cubicBezTo>
                    <a:cubicBezTo>
                      <a:pt x="31552" y="-1491"/>
                      <a:pt x="21074" y="3271"/>
                      <a:pt x="18217" y="12796"/>
                    </a:cubicBezTo>
                    <a:lnTo>
                      <a:pt x="17264" y="16606"/>
                    </a:lnTo>
                    <a:cubicBezTo>
                      <a:pt x="-37028" y="165196"/>
                      <a:pt x="41077" y="329026"/>
                      <a:pt x="190619" y="381414"/>
                    </a:cubicBezTo>
                    <a:lnTo>
                      <a:pt x="190619" y="381414"/>
                    </a:lnTo>
                    <a:lnTo>
                      <a:pt x="190619" y="381414"/>
                    </a:lnTo>
                    <a:lnTo>
                      <a:pt x="161092" y="398559"/>
                    </a:lnTo>
                    <a:lnTo>
                      <a:pt x="158235" y="400464"/>
                    </a:lnTo>
                    <a:close/>
                  </a:path>
                </a:pathLst>
              </a:custGeom>
              <a:grpFill/>
              <a:ln w="9525" cap="flat">
                <a:noFill/>
                <a:prstDash val="solid"/>
                <a:miter/>
              </a:ln>
            </p:spPr>
            <p:txBody>
              <a:bodyPr rtlCol="0" anchor="ctr"/>
              <a:lstStyle/>
              <a:p>
                <a:endParaRPr lang="en-US" sz="1788"/>
              </a:p>
            </p:txBody>
          </p:sp>
          <p:sp>
            <p:nvSpPr>
              <p:cNvPr id="4164" name="Freeform 4163">
                <a:extLst>
                  <a:ext uri="{FF2B5EF4-FFF2-40B4-BE49-F238E27FC236}">
                    <a16:creationId xmlns:a16="http://schemas.microsoft.com/office/drawing/2014/main" id="{B86DE865-E9B7-B8DE-83D6-1090C8D13F6C}"/>
                  </a:ext>
                </a:extLst>
              </p:cNvPr>
              <p:cNvSpPr/>
              <p:nvPr/>
            </p:nvSpPr>
            <p:spPr>
              <a:xfrm>
                <a:off x="3259254" y="-763004"/>
                <a:ext cx="445293" cy="134063"/>
              </a:xfrm>
              <a:custGeom>
                <a:avLst/>
                <a:gdLst>
                  <a:gd name="connsiteX0" fmla="*/ 440055 w 445293"/>
                  <a:gd name="connsiteY0" fmla="*/ 100726 h 134063"/>
                  <a:gd name="connsiteX1" fmla="*/ 37147 w 445293"/>
                  <a:gd name="connsiteY1" fmla="*/ 68341 h 134063"/>
                  <a:gd name="connsiteX2" fmla="*/ 37147 w 445293"/>
                  <a:gd name="connsiteY2" fmla="*/ 68341 h 134063"/>
                  <a:gd name="connsiteX3" fmla="*/ 37147 w 445293"/>
                  <a:gd name="connsiteY3" fmla="*/ 68341 h 134063"/>
                  <a:gd name="connsiteX4" fmla="*/ 38100 w 445293"/>
                  <a:gd name="connsiteY4" fmla="*/ 34051 h 134063"/>
                  <a:gd name="connsiteX5" fmla="*/ 38100 w 445293"/>
                  <a:gd name="connsiteY5" fmla="*/ 31194 h 134063"/>
                  <a:gd name="connsiteX6" fmla="*/ 16192 w 445293"/>
                  <a:gd name="connsiteY6" fmla="*/ 15954 h 134063"/>
                  <a:gd name="connsiteX7" fmla="*/ 0 w 445293"/>
                  <a:gd name="connsiteY7" fmla="*/ 35956 h 134063"/>
                  <a:gd name="connsiteX8" fmla="*/ 0 w 445293"/>
                  <a:gd name="connsiteY8" fmla="*/ 115966 h 134063"/>
                  <a:gd name="connsiteX9" fmla="*/ 5715 w 445293"/>
                  <a:gd name="connsiteY9" fmla="*/ 129301 h 134063"/>
                  <a:gd name="connsiteX10" fmla="*/ 8572 w 445293"/>
                  <a:gd name="connsiteY10" fmla="*/ 131206 h 134063"/>
                  <a:gd name="connsiteX11" fmla="*/ 19050 w 445293"/>
                  <a:gd name="connsiteY11" fmla="*/ 134064 h 134063"/>
                  <a:gd name="connsiteX12" fmla="*/ 20955 w 445293"/>
                  <a:gd name="connsiteY12" fmla="*/ 134064 h 134063"/>
                  <a:gd name="connsiteX13" fmla="*/ 98108 w 445293"/>
                  <a:gd name="connsiteY13" fmla="*/ 134064 h 134063"/>
                  <a:gd name="connsiteX14" fmla="*/ 118110 w 445293"/>
                  <a:gd name="connsiteY14" fmla="*/ 117871 h 134063"/>
                  <a:gd name="connsiteX15" fmla="*/ 118110 w 445293"/>
                  <a:gd name="connsiteY15" fmla="*/ 115014 h 134063"/>
                  <a:gd name="connsiteX16" fmla="*/ 99060 w 445293"/>
                  <a:gd name="connsiteY16" fmla="*/ 95964 h 134063"/>
                  <a:gd name="connsiteX17" fmla="*/ 65723 w 445293"/>
                  <a:gd name="connsiteY17" fmla="*/ 95964 h 134063"/>
                  <a:gd name="connsiteX18" fmla="*/ 65723 w 445293"/>
                  <a:gd name="connsiteY18" fmla="*/ 95964 h 134063"/>
                  <a:gd name="connsiteX19" fmla="*/ 65723 w 445293"/>
                  <a:gd name="connsiteY19" fmla="*/ 95011 h 134063"/>
                  <a:gd name="connsiteX20" fmla="*/ 412433 w 445293"/>
                  <a:gd name="connsiteY20" fmla="*/ 127396 h 134063"/>
                  <a:gd name="connsiteX21" fmla="*/ 414337 w 445293"/>
                  <a:gd name="connsiteY21" fmla="*/ 129301 h 134063"/>
                  <a:gd name="connsiteX22" fmla="*/ 441008 w 445293"/>
                  <a:gd name="connsiteY22" fmla="*/ 127396 h 134063"/>
                  <a:gd name="connsiteX23" fmla="*/ 441008 w 445293"/>
                  <a:gd name="connsiteY23" fmla="*/ 101679 h 134063"/>
                  <a:gd name="connsiteX24" fmla="*/ 440055 w 445293"/>
                  <a:gd name="connsiteY24" fmla="*/ 100726 h 13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5293" h="134063">
                    <a:moveTo>
                      <a:pt x="440055" y="100726"/>
                    </a:moveTo>
                    <a:cubicBezTo>
                      <a:pt x="338137" y="-19289"/>
                      <a:pt x="158115" y="-34529"/>
                      <a:pt x="37147" y="68341"/>
                    </a:cubicBezTo>
                    <a:lnTo>
                      <a:pt x="37147" y="68341"/>
                    </a:lnTo>
                    <a:lnTo>
                      <a:pt x="37147" y="68341"/>
                    </a:lnTo>
                    <a:lnTo>
                      <a:pt x="38100" y="34051"/>
                    </a:lnTo>
                    <a:cubicBezTo>
                      <a:pt x="38100" y="33099"/>
                      <a:pt x="38100" y="32146"/>
                      <a:pt x="38100" y="31194"/>
                    </a:cubicBezTo>
                    <a:cubicBezTo>
                      <a:pt x="36195" y="20716"/>
                      <a:pt x="26670" y="14049"/>
                      <a:pt x="16192" y="15954"/>
                    </a:cubicBezTo>
                    <a:cubicBezTo>
                      <a:pt x="6667" y="17859"/>
                      <a:pt x="0" y="26431"/>
                      <a:pt x="0" y="35956"/>
                    </a:cubicBezTo>
                    <a:lnTo>
                      <a:pt x="0" y="115966"/>
                    </a:lnTo>
                    <a:cubicBezTo>
                      <a:pt x="0" y="120729"/>
                      <a:pt x="1905" y="125491"/>
                      <a:pt x="5715" y="129301"/>
                    </a:cubicBezTo>
                    <a:lnTo>
                      <a:pt x="8572" y="131206"/>
                    </a:lnTo>
                    <a:cubicBezTo>
                      <a:pt x="11430" y="133111"/>
                      <a:pt x="15240" y="134064"/>
                      <a:pt x="19050" y="134064"/>
                    </a:cubicBezTo>
                    <a:cubicBezTo>
                      <a:pt x="20003" y="134064"/>
                      <a:pt x="20955" y="134064"/>
                      <a:pt x="20955" y="134064"/>
                    </a:cubicBezTo>
                    <a:lnTo>
                      <a:pt x="98108" y="134064"/>
                    </a:lnTo>
                    <a:cubicBezTo>
                      <a:pt x="107633" y="134064"/>
                      <a:pt x="116205" y="127396"/>
                      <a:pt x="118110" y="117871"/>
                    </a:cubicBezTo>
                    <a:cubicBezTo>
                      <a:pt x="118110" y="116919"/>
                      <a:pt x="118110" y="115966"/>
                      <a:pt x="118110" y="115014"/>
                    </a:cubicBezTo>
                    <a:cubicBezTo>
                      <a:pt x="118110" y="104536"/>
                      <a:pt x="109537" y="95964"/>
                      <a:pt x="99060" y="95964"/>
                    </a:cubicBezTo>
                    <a:lnTo>
                      <a:pt x="65723" y="95964"/>
                    </a:lnTo>
                    <a:lnTo>
                      <a:pt x="65723" y="95964"/>
                    </a:lnTo>
                    <a:cubicBezTo>
                      <a:pt x="65723" y="95964"/>
                      <a:pt x="65723" y="95964"/>
                      <a:pt x="65723" y="95011"/>
                    </a:cubicBezTo>
                    <a:cubicBezTo>
                      <a:pt x="170498" y="9286"/>
                      <a:pt x="324803" y="23574"/>
                      <a:pt x="412433" y="127396"/>
                    </a:cubicBezTo>
                    <a:lnTo>
                      <a:pt x="414337" y="129301"/>
                    </a:lnTo>
                    <a:cubicBezTo>
                      <a:pt x="421958" y="135969"/>
                      <a:pt x="434340" y="135016"/>
                      <a:pt x="441008" y="127396"/>
                    </a:cubicBezTo>
                    <a:cubicBezTo>
                      <a:pt x="446723" y="119776"/>
                      <a:pt x="446723" y="109299"/>
                      <a:pt x="441008" y="101679"/>
                    </a:cubicBezTo>
                    <a:lnTo>
                      <a:pt x="440055" y="100726"/>
                    </a:lnTo>
                    <a:close/>
                  </a:path>
                </a:pathLst>
              </a:custGeom>
              <a:grpFill/>
              <a:ln w="9525" cap="flat">
                <a:noFill/>
                <a:prstDash val="solid"/>
                <a:miter/>
              </a:ln>
            </p:spPr>
            <p:txBody>
              <a:bodyPr rtlCol="0" anchor="ctr"/>
              <a:lstStyle/>
              <a:p>
                <a:endParaRPr lang="en-US" sz="1788"/>
              </a:p>
            </p:txBody>
          </p:sp>
          <p:pic>
            <p:nvPicPr>
              <p:cNvPr id="4160" name="Graphic 4159" descr="Packing Box Open with solid fill">
                <a:extLst>
                  <a:ext uri="{FF2B5EF4-FFF2-40B4-BE49-F238E27FC236}">
                    <a16:creationId xmlns:a16="http://schemas.microsoft.com/office/drawing/2014/main" id="{D26B3C85-DAF3-032D-5AB1-E883AB31FA8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86778" y="-654341"/>
                <a:ext cx="374646" cy="374646"/>
              </a:xfrm>
              <a:prstGeom prst="rect">
                <a:avLst/>
              </a:prstGeom>
            </p:spPr>
          </p:pic>
        </p:grpSp>
        <p:sp>
          <p:nvSpPr>
            <p:cNvPr id="60" name="TextBox 59">
              <a:extLst>
                <a:ext uri="{FF2B5EF4-FFF2-40B4-BE49-F238E27FC236}">
                  <a16:creationId xmlns:a16="http://schemas.microsoft.com/office/drawing/2014/main" id="{11D63449-EC55-3F8F-CFC8-F61030BF95ED}"/>
                </a:ext>
              </a:extLst>
            </p:cNvPr>
            <p:cNvSpPr txBox="1"/>
            <p:nvPr/>
          </p:nvSpPr>
          <p:spPr>
            <a:xfrm>
              <a:off x="2991344" y="1595910"/>
              <a:ext cx="1532015" cy="421575"/>
            </a:xfrm>
            <a:prstGeom prst="rect">
              <a:avLst/>
            </a:prstGeom>
            <a:noFill/>
          </p:spPr>
          <p:txBody>
            <a:bodyPr wrap="square" rtlCol="0">
              <a:spAutoFit/>
            </a:bodyPr>
            <a:lstStyle/>
            <a:p>
              <a:pPr algn="ctr"/>
              <a:r>
                <a:rPr lang="en-US" sz="813" dirty="0">
                  <a:latin typeface="Arial Rounded MT Bold" panose="020F0704030504030204" pitchFamily="34" charset="77"/>
                </a:rPr>
                <a:t>COGNITIVE SOCIAL</a:t>
              </a:r>
            </a:p>
            <a:p>
              <a:pPr algn="ctr"/>
              <a:r>
                <a:rPr lang="en-US" sz="813" dirty="0">
                  <a:latin typeface="Arial Rounded MT Bold" panose="020F0704030504030204" pitchFamily="34" charset="77"/>
                </a:rPr>
                <a:t>CONNECTION</a:t>
              </a:r>
            </a:p>
          </p:txBody>
        </p:sp>
        <p:grpSp>
          <p:nvGrpSpPr>
            <p:cNvPr id="4114" name="Group 4113">
              <a:extLst>
                <a:ext uri="{FF2B5EF4-FFF2-40B4-BE49-F238E27FC236}">
                  <a16:creationId xmlns:a16="http://schemas.microsoft.com/office/drawing/2014/main" id="{083274FC-168B-BDF6-6EAC-294768CBC90C}"/>
                </a:ext>
              </a:extLst>
            </p:cNvPr>
            <p:cNvGrpSpPr/>
            <p:nvPr/>
          </p:nvGrpSpPr>
          <p:grpSpPr>
            <a:xfrm>
              <a:off x="3283075" y="912045"/>
              <a:ext cx="920047" cy="619183"/>
              <a:chOff x="3283075" y="912045"/>
              <a:chExt cx="920047" cy="619183"/>
            </a:xfrm>
            <a:grpFill/>
          </p:grpSpPr>
          <p:sp>
            <p:nvSpPr>
              <p:cNvPr id="57" name="Freeform 56">
                <a:extLst>
                  <a:ext uri="{FF2B5EF4-FFF2-40B4-BE49-F238E27FC236}">
                    <a16:creationId xmlns:a16="http://schemas.microsoft.com/office/drawing/2014/main" id="{5D54A7D7-840F-5DEF-0BC7-1F1672B6DF99}"/>
                  </a:ext>
                </a:extLst>
              </p:cNvPr>
              <p:cNvSpPr/>
              <p:nvPr/>
            </p:nvSpPr>
            <p:spPr>
              <a:xfrm>
                <a:off x="3283075" y="1111960"/>
                <a:ext cx="338843" cy="413488"/>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sp>
            <p:nvSpPr>
              <p:cNvPr id="59" name="Freeform 58">
                <a:extLst>
                  <a:ext uri="{FF2B5EF4-FFF2-40B4-BE49-F238E27FC236}">
                    <a16:creationId xmlns:a16="http://schemas.microsoft.com/office/drawing/2014/main" id="{421A1482-6767-931E-8D04-C973E0EB6D5B}"/>
                  </a:ext>
                </a:extLst>
              </p:cNvPr>
              <p:cNvSpPr/>
              <p:nvPr/>
            </p:nvSpPr>
            <p:spPr>
              <a:xfrm flipH="1">
                <a:off x="3864281" y="1103903"/>
                <a:ext cx="338841" cy="427325"/>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4109" name="Graphic 4108" descr="Lights On with solid fill">
                <a:extLst>
                  <a:ext uri="{FF2B5EF4-FFF2-40B4-BE49-F238E27FC236}">
                    <a16:creationId xmlns:a16="http://schemas.microsoft.com/office/drawing/2014/main" id="{115B232D-D04E-9FC0-5B2D-A244F14EF77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27111" y="912045"/>
                <a:ext cx="427325" cy="427325"/>
              </a:xfrm>
              <a:prstGeom prst="rect">
                <a:avLst/>
              </a:prstGeom>
            </p:spPr>
          </p:pic>
        </p:grpSp>
      </p:grpSp>
      <p:grpSp>
        <p:nvGrpSpPr>
          <p:cNvPr id="14" name="Group 13">
            <a:extLst>
              <a:ext uri="{FF2B5EF4-FFF2-40B4-BE49-F238E27FC236}">
                <a16:creationId xmlns:a16="http://schemas.microsoft.com/office/drawing/2014/main" id="{24696831-356B-12D0-0D98-C5D491AF46D1}"/>
              </a:ext>
            </a:extLst>
          </p:cNvPr>
          <p:cNvGrpSpPr/>
          <p:nvPr/>
        </p:nvGrpSpPr>
        <p:grpSpPr>
          <a:xfrm>
            <a:off x="272480" y="3924012"/>
            <a:ext cx="4414531" cy="1879195"/>
            <a:chOff x="321740" y="3888380"/>
            <a:chExt cx="5433269" cy="2312855"/>
          </a:xfrm>
          <a:solidFill>
            <a:schemeClr val="tx1"/>
          </a:solidFill>
        </p:grpSpPr>
        <p:sp>
          <p:nvSpPr>
            <p:cNvPr id="19" name="TextBox 18">
              <a:extLst>
                <a:ext uri="{FF2B5EF4-FFF2-40B4-BE49-F238E27FC236}">
                  <a16:creationId xmlns:a16="http://schemas.microsoft.com/office/drawing/2014/main" id="{6C217B70-A1BB-B0AA-0140-8F4AC2CE7C38}"/>
                </a:ext>
              </a:extLst>
            </p:cNvPr>
            <p:cNvSpPr txBox="1"/>
            <p:nvPr/>
          </p:nvSpPr>
          <p:spPr>
            <a:xfrm>
              <a:off x="363834" y="5779660"/>
              <a:ext cx="1335692" cy="421575"/>
            </a:xfrm>
            <a:prstGeom prst="rect">
              <a:avLst/>
            </a:prstGeom>
            <a:noFill/>
          </p:spPr>
          <p:txBody>
            <a:bodyPr wrap="square" rtlCol="0">
              <a:spAutoFit/>
            </a:bodyPr>
            <a:lstStyle/>
            <a:p>
              <a:pPr algn="ctr"/>
              <a:r>
                <a:rPr lang="en-US" sz="813" dirty="0">
                  <a:latin typeface="Arial Rounded MT Bold" panose="020F0704030504030204" pitchFamily="34" charset="77"/>
                </a:rPr>
                <a:t>MENTAL</a:t>
              </a:r>
            </a:p>
            <a:p>
              <a:pPr algn="ctr"/>
              <a:r>
                <a:rPr lang="en-US" sz="813" dirty="0">
                  <a:latin typeface="Arial Rounded MT Bold" panose="020F0704030504030204" pitchFamily="34" charset="77"/>
                </a:rPr>
                <a:t>RIGIDITY</a:t>
              </a:r>
            </a:p>
          </p:txBody>
        </p:sp>
        <p:sp>
          <p:nvSpPr>
            <p:cNvPr id="20" name="TextBox 19">
              <a:extLst>
                <a:ext uri="{FF2B5EF4-FFF2-40B4-BE49-F238E27FC236}">
                  <a16:creationId xmlns:a16="http://schemas.microsoft.com/office/drawing/2014/main" id="{284B038E-6A4C-3A70-0EED-CFF9E3C497BA}"/>
                </a:ext>
              </a:extLst>
            </p:cNvPr>
            <p:cNvSpPr txBox="1"/>
            <p:nvPr/>
          </p:nvSpPr>
          <p:spPr>
            <a:xfrm>
              <a:off x="1679770" y="5767892"/>
              <a:ext cx="1392595" cy="421575"/>
            </a:xfrm>
            <a:prstGeom prst="rect">
              <a:avLst/>
            </a:prstGeom>
            <a:noFill/>
          </p:spPr>
          <p:txBody>
            <a:bodyPr wrap="square" rtlCol="0">
              <a:spAutoFit/>
            </a:bodyPr>
            <a:lstStyle/>
            <a:p>
              <a:pPr algn="ctr"/>
              <a:r>
                <a:rPr lang="en-US" sz="813" dirty="0">
                  <a:latin typeface="Arial Rounded MT Bold" panose="020F0704030504030204" pitchFamily="34" charset="77"/>
                </a:rPr>
                <a:t>COMMUNICATION</a:t>
              </a:r>
            </a:p>
            <a:p>
              <a:pPr algn="ctr"/>
              <a:r>
                <a:rPr lang="en-US" sz="813" dirty="0">
                  <a:latin typeface="Arial Rounded MT Bold" panose="020F0704030504030204" pitchFamily="34" charset="77"/>
                </a:rPr>
                <a:t>INHIBITION</a:t>
              </a:r>
            </a:p>
          </p:txBody>
        </p:sp>
        <p:sp>
          <p:nvSpPr>
            <p:cNvPr id="22" name="TextBox 21">
              <a:extLst>
                <a:ext uri="{FF2B5EF4-FFF2-40B4-BE49-F238E27FC236}">
                  <a16:creationId xmlns:a16="http://schemas.microsoft.com/office/drawing/2014/main" id="{D0DB6B4E-217B-39A0-5123-42FFAA871DC0}"/>
                </a:ext>
              </a:extLst>
            </p:cNvPr>
            <p:cNvSpPr txBox="1"/>
            <p:nvPr/>
          </p:nvSpPr>
          <p:spPr>
            <a:xfrm>
              <a:off x="2945662" y="5763000"/>
              <a:ext cx="1452838" cy="421575"/>
            </a:xfrm>
            <a:prstGeom prst="rect">
              <a:avLst/>
            </a:prstGeom>
            <a:noFill/>
          </p:spPr>
          <p:txBody>
            <a:bodyPr wrap="square" rtlCol="0">
              <a:spAutoFit/>
            </a:bodyPr>
            <a:lstStyle/>
            <a:p>
              <a:pPr algn="ctr"/>
              <a:r>
                <a:rPr lang="en-US" sz="813" dirty="0">
                  <a:latin typeface="Arial Rounded MT Bold" panose="020F0704030504030204" pitchFamily="34" charset="77"/>
                </a:rPr>
                <a:t>SENSORY</a:t>
              </a:r>
            </a:p>
            <a:p>
              <a:pPr algn="ctr"/>
              <a:r>
                <a:rPr lang="en-US" sz="813" dirty="0">
                  <a:latin typeface="Arial Rounded MT Bold" panose="020F0704030504030204" pitchFamily="34" charset="77"/>
                </a:rPr>
                <a:t>DYSREGULATION</a:t>
              </a:r>
            </a:p>
          </p:txBody>
        </p:sp>
        <p:sp>
          <p:nvSpPr>
            <p:cNvPr id="28" name="TextBox 27">
              <a:extLst>
                <a:ext uri="{FF2B5EF4-FFF2-40B4-BE49-F238E27FC236}">
                  <a16:creationId xmlns:a16="http://schemas.microsoft.com/office/drawing/2014/main" id="{BE200F45-64EB-070A-26AE-03A9BDD27431}"/>
                </a:ext>
              </a:extLst>
            </p:cNvPr>
            <p:cNvSpPr txBox="1"/>
            <p:nvPr/>
          </p:nvSpPr>
          <p:spPr>
            <a:xfrm>
              <a:off x="321740" y="4643243"/>
              <a:ext cx="1461529" cy="421575"/>
            </a:xfrm>
            <a:prstGeom prst="rect">
              <a:avLst/>
            </a:prstGeom>
            <a:noFill/>
          </p:spPr>
          <p:txBody>
            <a:bodyPr wrap="square" rtlCol="0">
              <a:spAutoFit/>
            </a:bodyPr>
            <a:lstStyle/>
            <a:p>
              <a:pPr algn="ctr"/>
              <a:r>
                <a:rPr lang="en-US" sz="813" dirty="0">
                  <a:latin typeface="Arial Rounded MT Bold" panose="020F0704030504030204" pitchFamily="34" charset="77"/>
                </a:rPr>
                <a:t>LEARNING</a:t>
              </a:r>
            </a:p>
            <a:p>
              <a:pPr algn="ctr"/>
              <a:r>
                <a:rPr lang="en-US" sz="813" dirty="0">
                  <a:latin typeface="Arial Rounded MT Bold" panose="020F0704030504030204" pitchFamily="34" charset="77"/>
                </a:rPr>
                <a:t>DISENGAGEMENT</a:t>
              </a:r>
            </a:p>
          </p:txBody>
        </p:sp>
        <p:sp>
          <p:nvSpPr>
            <p:cNvPr id="30" name="TextBox 29">
              <a:extLst>
                <a:ext uri="{FF2B5EF4-FFF2-40B4-BE49-F238E27FC236}">
                  <a16:creationId xmlns:a16="http://schemas.microsoft.com/office/drawing/2014/main" id="{91091F18-60BE-B203-B74C-DABA02BF3CAA}"/>
                </a:ext>
              </a:extLst>
            </p:cNvPr>
            <p:cNvSpPr txBox="1"/>
            <p:nvPr/>
          </p:nvSpPr>
          <p:spPr>
            <a:xfrm>
              <a:off x="1721544" y="4644280"/>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DREAMY OR</a:t>
              </a:r>
            </a:p>
            <a:p>
              <a:pPr algn="ctr"/>
              <a:r>
                <a:rPr lang="en-US" sz="813" dirty="0">
                  <a:latin typeface="Arial Rounded MT Bold" panose="020F0704030504030204" pitchFamily="34" charset="77"/>
                </a:rPr>
                <a:t>DISRUPTIVE</a:t>
              </a:r>
            </a:p>
          </p:txBody>
        </p:sp>
        <p:sp>
          <p:nvSpPr>
            <p:cNvPr id="32" name="TextBox 31">
              <a:extLst>
                <a:ext uri="{FF2B5EF4-FFF2-40B4-BE49-F238E27FC236}">
                  <a16:creationId xmlns:a16="http://schemas.microsoft.com/office/drawing/2014/main" id="{CF29D713-C857-1E19-98A7-305329EC8C29}"/>
                </a:ext>
              </a:extLst>
            </p:cNvPr>
            <p:cNvSpPr txBox="1"/>
            <p:nvPr/>
          </p:nvSpPr>
          <p:spPr>
            <a:xfrm>
              <a:off x="4373331" y="4649083"/>
              <a:ext cx="1369337" cy="421575"/>
            </a:xfrm>
            <a:prstGeom prst="rect">
              <a:avLst/>
            </a:prstGeom>
            <a:noFill/>
          </p:spPr>
          <p:txBody>
            <a:bodyPr wrap="square" rtlCol="0">
              <a:spAutoFit/>
            </a:bodyPr>
            <a:lstStyle/>
            <a:p>
              <a:pPr algn="ctr"/>
              <a:r>
                <a:rPr lang="en-US" sz="813" dirty="0">
                  <a:latin typeface="Arial Rounded MT Bold" panose="020F0704030504030204" pitchFamily="34" charset="77"/>
                </a:rPr>
                <a:t>DISTRACTED</a:t>
              </a:r>
            </a:p>
            <a:p>
              <a:pPr algn="ctr"/>
              <a:r>
                <a:rPr lang="en-US" sz="813" dirty="0">
                  <a:latin typeface="Arial Rounded MT Bold" panose="020F0704030504030204" pitchFamily="34" charset="77"/>
                </a:rPr>
                <a:t>&amp; FORGETFUL</a:t>
              </a:r>
            </a:p>
          </p:txBody>
        </p:sp>
        <p:sp>
          <p:nvSpPr>
            <p:cNvPr id="34" name="TextBox 33">
              <a:extLst>
                <a:ext uri="{FF2B5EF4-FFF2-40B4-BE49-F238E27FC236}">
                  <a16:creationId xmlns:a16="http://schemas.microsoft.com/office/drawing/2014/main" id="{7E06040D-2E38-42C4-FE86-617D605CC005}"/>
                </a:ext>
              </a:extLst>
            </p:cNvPr>
            <p:cNvSpPr txBox="1"/>
            <p:nvPr/>
          </p:nvSpPr>
          <p:spPr>
            <a:xfrm>
              <a:off x="4396001" y="5764808"/>
              <a:ext cx="1359008" cy="421575"/>
            </a:xfrm>
            <a:prstGeom prst="rect">
              <a:avLst/>
            </a:prstGeom>
            <a:noFill/>
          </p:spPr>
          <p:txBody>
            <a:bodyPr wrap="square" rtlCol="0">
              <a:spAutoFit/>
            </a:bodyPr>
            <a:lstStyle/>
            <a:p>
              <a:pPr algn="ctr"/>
              <a:r>
                <a:rPr lang="en-US" sz="813" dirty="0">
                  <a:latin typeface="Arial Rounded MT Bold" panose="020F0704030504030204" pitchFamily="34" charset="77"/>
                </a:rPr>
                <a:t>REPETITIVE BEHAVIOUR</a:t>
              </a:r>
            </a:p>
          </p:txBody>
        </p:sp>
        <p:grpSp>
          <p:nvGrpSpPr>
            <p:cNvPr id="1064" name="Group 1063">
              <a:extLst>
                <a:ext uri="{FF2B5EF4-FFF2-40B4-BE49-F238E27FC236}">
                  <a16:creationId xmlns:a16="http://schemas.microsoft.com/office/drawing/2014/main" id="{53103F5C-D5F3-C5F3-E9BB-015F41EA7AB1}"/>
                </a:ext>
              </a:extLst>
            </p:cNvPr>
            <p:cNvGrpSpPr/>
            <p:nvPr/>
          </p:nvGrpSpPr>
          <p:grpSpPr>
            <a:xfrm>
              <a:off x="1946518" y="5049339"/>
              <a:ext cx="846178" cy="846178"/>
              <a:chOff x="7857670" y="5059587"/>
              <a:chExt cx="846178" cy="846178"/>
            </a:xfrm>
            <a:grpFill/>
          </p:grpSpPr>
          <p:pic>
            <p:nvPicPr>
              <p:cNvPr id="38" name="Graphic 37" descr="Chat with solid fill">
                <a:extLst>
                  <a:ext uri="{FF2B5EF4-FFF2-40B4-BE49-F238E27FC236}">
                    <a16:creationId xmlns:a16="http://schemas.microsoft.com/office/drawing/2014/main" id="{67BE9174-9901-D145-B272-A8D088327A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57670" y="5059587"/>
                <a:ext cx="846178" cy="846178"/>
              </a:xfrm>
              <a:prstGeom prst="rect">
                <a:avLst/>
              </a:prstGeom>
            </p:spPr>
          </p:pic>
          <p:pic>
            <p:nvPicPr>
              <p:cNvPr id="40" name="Graphic 39" descr="Close with solid fill">
                <a:extLst>
                  <a:ext uri="{FF2B5EF4-FFF2-40B4-BE49-F238E27FC236}">
                    <a16:creationId xmlns:a16="http://schemas.microsoft.com/office/drawing/2014/main" id="{88B1FF01-2E19-2B91-25FE-90C72745AB7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62470" y="5325156"/>
                <a:ext cx="304306" cy="304306"/>
              </a:xfrm>
              <a:prstGeom prst="rect">
                <a:avLst/>
              </a:prstGeom>
            </p:spPr>
          </p:pic>
        </p:grpSp>
        <p:grpSp>
          <p:nvGrpSpPr>
            <p:cNvPr id="24" name="Group 23">
              <a:extLst>
                <a:ext uri="{FF2B5EF4-FFF2-40B4-BE49-F238E27FC236}">
                  <a16:creationId xmlns:a16="http://schemas.microsoft.com/office/drawing/2014/main" id="{7185BEFB-CA2C-99E2-8D8D-CFA39EC3DD47}"/>
                </a:ext>
              </a:extLst>
            </p:cNvPr>
            <p:cNvGrpSpPr/>
            <p:nvPr/>
          </p:nvGrpSpPr>
          <p:grpSpPr>
            <a:xfrm>
              <a:off x="676785" y="3989251"/>
              <a:ext cx="709789" cy="709789"/>
              <a:chOff x="676785" y="3989251"/>
              <a:chExt cx="709789" cy="709789"/>
            </a:xfrm>
            <a:grpFill/>
          </p:grpSpPr>
          <p:pic>
            <p:nvPicPr>
              <p:cNvPr id="4128" name="Graphic 4127" descr="Classroom with solid fill">
                <a:extLst>
                  <a:ext uri="{FF2B5EF4-FFF2-40B4-BE49-F238E27FC236}">
                    <a16:creationId xmlns:a16="http://schemas.microsoft.com/office/drawing/2014/main" id="{4ED6FE27-A6FB-76A2-050A-06E26DC4E69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6785" y="3989251"/>
                <a:ext cx="709789" cy="709789"/>
              </a:xfrm>
              <a:prstGeom prst="rect">
                <a:avLst/>
              </a:prstGeom>
            </p:spPr>
          </p:pic>
          <p:pic>
            <p:nvPicPr>
              <p:cNvPr id="4129" name="Graphic 4128" descr="Close with solid fill">
                <a:extLst>
                  <a:ext uri="{FF2B5EF4-FFF2-40B4-BE49-F238E27FC236}">
                    <a16:creationId xmlns:a16="http://schemas.microsoft.com/office/drawing/2014/main" id="{9755693D-7158-C645-7BBD-EF0C0BC75AB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11408" y="4052798"/>
                <a:ext cx="304306" cy="304306"/>
              </a:xfrm>
              <a:prstGeom prst="rect">
                <a:avLst/>
              </a:prstGeom>
            </p:spPr>
          </p:pic>
        </p:grpSp>
        <p:grpSp>
          <p:nvGrpSpPr>
            <p:cNvPr id="1040" name="Group 1039">
              <a:extLst>
                <a:ext uri="{FF2B5EF4-FFF2-40B4-BE49-F238E27FC236}">
                  <a16:creationId xmlns:a16="http://schemas.microsoft.com/office/drawing/2014/main" id="{FA8C4F92-7C9C-BD5F-E45E-30AE16AA74A9}"/>
                </a:ext>
              </a:extLst>
            </p:cNvPr>
            <p:cNvGrpSpPr/>
            <p:nvPr/>
          </p:nvGrpSpPr>
          <p:grpSpPr>
            <a:xfrm>
              <a:off x="4602127" y="5026319"/>
              <a:ext cx="850445" cy="851259"/>
              <a:chOff x="3160030" y="-1223131"/>
              <a:chExt cx="1167147" cy="1167147"/>
            </a:xfrm>
            <a:grpFill/>
          </p:grpSpPr>
          <p:pic>
            <p:nvPicPr>
              <p:cNvPr id="1036" name="Graphic 1035" descr="Sort with solid fill">
                <a:extLst>
                  <a:ext uri="{FF2B5EF4-FFF2-40B4-BE49-F238E27FC236}">
                    <a16:creationId xmlns:a16="http://schemas.microsoft.com/office/drawing/2014/main" id="{2DD3E1AF-739D-C25F-AFC1-2EEC4F313FC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532529" y="-871972"/>
                <a:ext cx="456490" cy="403096"/>
              </a:xfrm>
              <a:prstGeom prst="rect">
                <a:avLst/>
              </a:prstGeom>
            </p:spPr>
          </p:pic>
          <p:pic>
            <p:nvPicPr>
              <p:cNvPr id="1039" name="Graphic 1038" descr="Arrow circle outline">
                <a:extLst>
                  <a:ext uri="{FF2B5EF4-FFF2-40B4-BE49-F238E27FC236}">
                    <a16:creationId xmlns:a16="http://schemas.microsoft.com/office/drawing/2014/main" id="{08218441-F594-5C79-3679-4121A36FD2DD}"/>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160030" y="-1223131"/>
                <a:ext cx="1167147" cy="1167147"/>
              </a:xfrm>
              <a:prstGeom prst="rect">
                <a:avLst/>
              </a:prstGeom>
            </p:spPr>
          </p:pic>
        </p:grpSp>
        <p:grpSp>
          <p:nvGrpSpPr>
            <p:cNvPr id="21" name="Group 20">
              <a:extLst>
                <a:ext uri="{FF2B5EF4-FFF2-40B4-BE49-F238E27FC236}">
                  <a16:creationId xmlns:a16="http://schemas.microsoft.com/office/drawing/2014/main" id="{02A4BD4B-FAE1-2622-6F74-146ACE5FEC14}"/>
                </a:ext>
              </a:extLst>
            </p:cNvPr>
            <p:cNvGrpSpPr/>
            <p:nvPr/>
          </p:nvGrpSpPr>
          <p:grpSpPr>
            <a:xfrm>
              <a:off x="3302637" y="5097753"/>
              <a:ext cx="755580" cy="755580"/>
              <a:chOff x="3302637" y="5097753"/>
              <a:chExt cx="755580" cy="755580"/>
            </a:xfrm>
            <a:grpFill/>
          </p:grpSpPr>
          <p:pic>
            <p:nvPicPr>
              <p:cNvPr id="62" name="Graphic 61" descr="Headphones with solid fill">
                <a:extLst>
                  <a:ext uri="{FF2B5EF4-FFF2-40B4-BE49-F238E27FC236}">
                    <a16:creationId xmlns:a16="http://schemas.microsoft.com/office/drawing/2014/main" id="{D5AE00F2-DB74-368C-C664-9FC311F92C33}"/>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3302637" y="5097753"/>
                <a:ext cx="755580" cy="755580"/>
              </a:xfrm>
              <a:prstGeom prst="rect">
                <a:avLst/>
              </a:prstGeom>
            </p:spPr>
          </p:pic>
          <p:pic>
            <p:nvPicPr>
              <p:cNvPr id="1053" name="Graphic 1052" descr="Exclamation mark with solid fill">
                <a:extLst>
                  <a:ext uri="{FF2B5EF4-FFF2-40B4-BE49-F238E27FC236}">
                    <a16:creationId xmlns:a16="http://schemas.microsoft.com/office/drawing/2014/main" id="{C8C182E3-B434-B5BC-B9B0-7D275EF5A6D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440499" y="5281237"/>
                <a:ext cx="481299" cy="481299"/>
              </a:xfrm>
              <a:prstGeom prst="rect">
                <a:avLst/>
              </a:prstGeom>
            </p:spPr>
          </p:pic>
        </p:grpSp>
        <p:grpSp>
          <p:nvGrpSpPr>
            <p:cNvPr id="1171" name="Group 1170">
              <a:extLst>
                <a:ext uri="{FF2B5EF4-FFF2-40B4-BE49-F238E27FC236}">
                  <a16:creationId xmlns:a16="http://schemas.microsoft.com/office/drawing/2014/main" id="{65CB4CAA-DC79-066D-C85C-BD68ACCA562C}"/>
                </a:ext>
              </a:extLst>
            </p:cNvPr>
            <p:cNvGrpSpPr/>
            <p:nvPr/>
          </p:nvGrpSpPr>
          <p:grpSpPr>
            <a:xfrm>
              <a:off x="1710908" y="3888380"/>
              <a:ext cx="1176364" cy="741139"/>
              <a:chOff x="666047" y="-1824429"/>
              <a:chExt cx="1915913" cy="1491719"/>
            </a:xfrm>
            <a:grpFill/>
          </p:grpSpPr>
          <p:pic>
            <p:nvPicPr>
              <p:cNvPr id="1160" name="Graphic 1159" descr="Man with solid fill">
                <a:extLst>
                  <a:ext uri="{FF2B5EF4-FFF2-40B4-BE49-F238E27FC236}">
                    <a16:creationId xmlns:a16="http://schemas.microsoft.com/office/drawing/2014/main" id="{7A1D6624-F45E-3D61-35B5-E2516DD844FA}"/>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056246" y="-1303861"/>
                <a:ext cx="971151" cy="971151"/>
              </a:xfrm>
              <a:prstGeom prst="rect">
                <a:avLst/>
              </a:prstGeom>
            </p:spPr>
          </p:pic>
          <p:grpSp>
            <p:nvGrpSpPr>
              <p:cNvPr id="1164" name="Group 1163">
                <a:extLst>
                  <a:ext uri="{FF2B5EF4-FFF2-40B4-BE49-F238E27FC236}">
                    <a16:creationId xmlns:a16="http://schemas.microsoft.com/office/drawing/2014/main" id="{403D2AD6-0022-6361-6710-70D258B754F1}"/>
                  </a:ext>
                </a:extLst>
              </p:cNvPr>
              <p:cNvGrpSpPr/>
              <p:nvPr/>
            </p:nvGrpSpPr>
            <p:grpSpPr>
              <a:xfrm>
                <a:off x="1788426" y="-1325159"/>
                <a:ext cx="512319" cy="987005"/>
                <a:chOff x="2143051" y="-1308748"/>
                <a:chExt cx="3461034" cy="7192955"/>
              </a:xfrm>
              <a:grpFill/>
            </p:grpSpPr>
            <p:pic>
              <p:nvPicPr>
                <p:cNvPr id="1161" name="Graphic 1160" descr="Man with solid fill">
                  <a:extLst>
                    <a:ext uri="{FF2B5EF4-FFF2-40B4-BE49-F238E27FC236}">
                      <a16:creationId xmlns:a16="http://schemas.microsoft.com/office/drawing/2014/main" id="{E07AD66E-7C3D-5684-E785-564663C1D862}"/>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l="39350" r="39421"/>
                <a:stretch/>
              </p:blipFill>
              <p:spPr>
                <a:xfrm>
                  <a:off x="3180251" y="-1308748"/>
                  <a:ext cx="1526969" cy="7192955"/>
                </a:xfrm>
                <a:prstGeom prst="rect">
                  <a:avLst/>
                </a:prstGeom>
              </p:spPr>
            </p:pic>
            <p:pic>
              <p:nvPicPr>
                <p:cNvPr id="1162" name="Graphic 1161" descr="Man with solid fill">
                  <a:extLst>
                    <a:ext uri="{FF2B5EF4-FFF2-40B4-BE49-F238E27FC236}">
                      <a16:creationId xmlns:a16="http://schemas.microsoft.com/office/drawing/2014/main" id="{AD6FEA31-5C4B-8DC9-AAAD-F60FD39524BD}"/>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l="26100" t="20892" r="60480" b="39589"/>
                <a:stretch/>
              </p:blipFill>
              <p:spPr>
                <a:xfrm rot="10800000">
                  <a:off x="4638836" y="-1164198"/>
                  <a:ext cx="965249" cy="2842603"/>
                </a:xfrm>
                <a:prstGeom prst="rect">
                  <a:avLst/>
                </a:prstGeom>
              </p:spPr>
            </p:pic>
            <p:pic>
              <p:nvPicPr>
                <p:cNvPr id="1163" name="Graphic 1162" descr="Man with solid fill">
                  <a:extLst>
                    <a:ext uri="{FF2B5EF4-FFF2-40B4-BE49-F238E27FC236}">
                      <a16:creationId xmlns:a16="http://schemas.microsoft.com/office/drawing/2014/main" id="{FC6033A8-D3F3-C624-9E8F-E0D199330974}"/>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l="60402" t="20892" r="24130" b="39589"/>
                <a:stretch/>
              </p:blipFill>
              <p:spPr>
                <a:xfrm rot="10800000">
                  <a:off x="2143051" y="-1080011"/>
                  <a:ext cx="1112591" cy="2842602"/>
                </a:xfrm>
                <a:prstGeom prst="rect">
                  <a:avLst/>
                </a:prstGeom>
              </p:spPr>
            </p:pic>
          </p:grpSp>
          <p:pic>
            <p:nvPicPr>
              <p:cNvPr id="1166" name="Graphic 1165" descr="Thought bubble with solid fill">
                <a:extLst>
                  <a:ext uri="{FF2B5EF4-FFF2-40B4-BE49-F238E27FC236}">
                    <a16:creationId xmlns:a16="http://schemas.microsoft.com/office/drawing/2014/main" id="{8640E8DC-4583-4F51-872E-EE3706A1FA2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rot="20696291" flipH="1">
                <a:off x="666047" y="-1824429"/>
                <a:ext cx="794112" cy="914399"/>
              </a:xfrm>
              <a:prstGeom prst="rect">
                <a:avLst/>
              </a:prstGeom>
            </p:spPr>
          </p:pic>
          <p:sp>
            <p:nvSpPr>
              <p:cNvPr id="1170" name="Rectangle 1169">
                <a:extLst>
                  <a:ext uri="{FF2B5EF4-FFF2-40B4-BE49-F238E27FC236}">
                    <a16:creationId xmlns:a16="http://schemas.microsoft.com/office/drawing/2014/main" id="{B7FE54EF-FDF8-61E2-A875-4975F73FEC8D}"/>
                  </a:ext>
                </a:extLst>
              </p:cNvPr>
              <p:cNvSpPr/>
              <p:nvPr/>
            </p:nvSpPr>
            <p:spPr>
              <a:xfrm>
                <a:off x="1140911" y="-741369"/>
                <a:ext cx="1441049" cy="7219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grpSp>
        <p:pic>
          <p:nvPicPr>
            <p:cNvPr id="1179" name="Graphic 1178" descr="Box with solid fill">
              <a:extLst>
                <a:ext uri="{FF2B5EF4-FFF2-40B4-BE49-F238E27FC236}">
                  <a16:creationId xmlns:a16="http://schemas.microsoft.com/office/drawing/2014/main" id="{C55EEAED-9401-248B-1F9C-408A6E8E8423}"/>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717178" y="5129708"/>
              <a:ext cx="639231" cy="639231"/>
            </a:xfrm>
            <a:prstGeom prst="rect">
              <a:avLst/>
            </a:prstGeom>
          </p:spPr>
        </p:pic>
        <p:grpSp>
          <p:nvGrpSpPr>
            <p:cNvPr id="1212" name="Group 1211">
              <a:extLst>
                <a:ext uri="{FF2B5EF4-FFF2-40B4-BE49-F238E27FC236}">
                  <a16:creationId xmlns:a16="http://schemas.microsoft.com/office/drawing/2014/main" id="{E41D36B1-FB3D-4D06-F735-DFFB8DF26FEB}"/>
                </a:ext>
              </a:extLst>
            </p:cNvPr>
            <p:cNvGrpSpPr/>
            <p:nvPr/>
          </p:nvGrpSpPr>
          <p:grpSpPr>
            <a:xfrm>
              <a:off x="4725213" y="3999095"/>
              <a:ext cx="653371" cy="723679"/>
              <a:chOff x="4003526" y="4117895"/>
              <a:chExt cx="653371" cy="723679"/>
            </a:xfrm>
            <a:grpFill/>
          </p:grpSpPr>
          <p:pic>
            <p:nvPicPr>
              <p:cNvPr id="1206" name="Graphic 1205" descr="Exclamation mark with solid fill">
                <a:extLst>
                  <a:ext uri="{FF2B5EF4-FFF2-40B4-BE49-F238E27FC236}">
                    <a16:creationId xmlns:a16="http://schemas.microsoft.com/office/drawing/2014/main" id="{B1C621A0-C77C-CB68-B2FA-5E18987A41E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197939" y="4117895"/>
                <a:ext cx="253021" cy="253021"/>
              </a:xfrm>
              <a:prstGeom prst="rect">
                <a:avLst/>
              </a:prstGeom>
            </p:spPr>
          </p:pic>
          <p:pic>
            <p:nvPicPr>
              <p:cNvPr id="1208" name="Graphic 1207" descr="Question Mark with solid fill">
                <a:extLst>
                  <a:ext uri="{FF2B5EF4-FFF2-40B4-BE49-F238E27FC236}">
                    <a16:creationId xmlns:a16="http://schemas.microsoft.com/office/drawing/2014/main" id="{8A5F868D-F51E-7793-6928-FD14CD72335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1005999">
                <a:off x="4300646" y="4192058"/>
                <a:ext cx="229194" cy="229194"/>
              </a:xfrm>
              <a:prstGeom prst="rect">
                <a:avLst/>
              </a:prstGeom>
            </p:spPr>
          </p:pic>
          <p:pic>
            <p:nvPicPr>
              <p:cNvPr id="1209" name="Graphic 1208" descr="Users with solid fill">
                <a:extLst>
                  <a:ext uri="{FF2B5EF4-FFF2-40B4-BE49-F238E27FC236}">
                    <a16:creationId xmlns:a16="http://schemas.microsoft.com/office/drawing/2014/main" id="{46F5AC89-B80D-1798-EB39-8F7FBF7F70F6}"/>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4003526" y="4215996"/>
                <a:ext cx="653371" cy="625578"/>
              </a:xfrm>
              <a:prstGeom prst="rect">
                <a:avLst/>
              </a:prstGeom>
            </p:spPr>
          </p:pic>
          <p:pic>
            <p:nvPicPr>
              <p:cNvPr id="1210" name="Graphic 1209" descr="Question Mark with solid fill">
                <a:extLst>
                  <a:ext uri="{FF2B5EF4-FFF2-40B4-BE49-F238E27FC236}">
                    <a16:creationId xmlns:a16="http://schemas.microsoft.com/office/drawing/2014/main" id="{C6075800-EBD4-94C5-E08C-F4CC0E543EE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19878508">
                <a:off x="4100927" y="4192746"/>
                <a:ext cx="229194" cy="229194"/>
              </a:xfrm>
              <a:prstGeom prst="rect">
                <a:avLst/>
              </a:prstGeom>
            </p:spPr>
          </p:pic>
        </p:grpSp>
        <p:sp>
          <p:nvSpPr>
            <p:cNvPr id="4101" name="TextBox 4100">
              <a:extLst>
                <a:ext uri="{FF2B5EF4-FFF2-40B4-BE49-F238E27FC236}">
                  <a16:creationId xmlns:a16="http://schemas.microsoft.com/office/drawing/2014/main" id="{153D80A9-8A03-D098-F0B5-698C2E7F1B29}"/>
                </a:ext>
              </a:extLst>
            </p:cNvPr>
            <p:cNvSpPr txBox="1"/>
            <p:nvPr/>
          </p:nvSpPr>
          <p:spPr>
            <a:xfrm>
              <a:off x="2917922" y="4645394"/>
              <a:ext cx="1621032" cy="575543"/>
            </a:xfrm>
            <a:prstGeom prst="rect">
              <a:avLst/>
            </a:prstGeom>
            <a:noFill/>
          </p:spPr>
          <p:txBody>
            <a:bodyPr wrap="square" rtlCol="0">
              <a:spAutoFit/>
            </a:bodyPr>
            <a:lstStyle/>
            <a:p>
              <a:pPr algn="ctr"/>
              <a:r>
                <a:rPr lang="en-US" sz="813" dirty="0">
                  <a:latin typeface="Arial Rounded MT Bold" panose="020F0704030504030204" pitchFamily="34" charset="77"/>
                </a:rPr>
                <a:t>NO COGNITIVE SOCIAL CONNECTION</a:t>
              </a:r>
            </a:p>
          </p:txBody>
        </p:sp>
        <p:grpSp>
          <p:nvGrpSpPr>
            <p:cNvPr id="4118" name="Group 4117">
              <a:extLst>
                <a:ext uri="{FF2B5EF4-FFF2-40B4-BE49-F238E27FC236}">
                  <a16:creationId xmlns:a16="http://schemas.microsoft.com/office/drawing/2014/main" id="{13155F88-5FDF-E1DD-878E-2AD6110D8B08}"/>
                </a:ext>
              </a:extLst>
            </p:cNvPr>
            <p:cNvGrpSpPr/>
            <p:nvPr/>
          </p:nvGrpSpPr>
          <p:grpSpPr>
            <a:xfrm>
              <a:off x="3287044" y="4012580"/>
              <a:ext cx="920047" cy="564081"/>
              <a:chOff x="3287044" y="4012580"/>
              <a:chExt cx="920047" cy="564081"/>
            </a:xfrm>
            <a:grpFill/>
          </p:grpSpPr>
          <p:sp>
            <p:nvSpPr>
              <p:cNvPr id="4110" name="Freeform 4109">
                <a:extLst>
                  <a:ext uri="{FF2B5EF4-FFF2-40B4-BE49-F238E27FC236}">
                    <a16:creationId xmlns:a16="http://schemas.microsoft.com/office/drawing/2014/main" id="{34244443-E75A-E9C7-1615-A01282201075}"/>
                  </a:ext>
                </a:extLst>
              </p:cNvPr>
              <p:cNvSpPr/>
              <p:nvPr/>
            </p:nvSpPr>
            <p:spPr>
              <a:xfrm>
                <a:off x="3287044" y="4157393"/>
                <a:ext cx="338843" cy="413488"/>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sp>
            <p:nvSpPr>
              <p:cNvPr id="4111" name="Freeform 4110">
                <a:extLst>
                  <a:ext uri="{FF2B5EF4-FFF2-40B4-BE49-F238E27FC236}">
                    <a16:creationId xmlns:a16="http://schemas.microsoft.com/office/drawing/2014/main" id="{FDE3B63A-171C-4CC1-150B-B35DB220F82D}"/>
                  </a:ext>
                </a:extLst>
              </p:cNvPr>
              <p:cNvSpPr/>
              <p:nvPr/>
            </p:nvSpPr>
            <p:spPr>
              <a:xfrm flipH="1">
                <a:off x="3868250" y="4149336"/>
                <a:ext cx="338841" cy="427325"/>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4116" name="Graphic 4115" descr="Close with solid fill">
                <a:extLst>
                  <a:ext uri="{FF2B5EF4-FFF2-40B4-BE49-F238E27FC236}">
                    <a16:creationId xmlns:a16="http://schemas.microsoft.com/office/drawing/2014/main" id="{48F7AF67-54AD-58F1-88E3-F69428D3506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597090" y="4012580"/>
                <a:ext cx="304306" cy="304306"/>
              </a:xfrm>
              <a:prstGeom prst="rect">
                <a:avLst/>
              </a:prstGeom>
            </p:spPr>
          </p:pic>
        </p:grpSp>
      </p:grpSp>
      <p:grpSp>
        <p:nvGrpSpPr>
          <p:cNvPr id="55" name="Group 54">
            <a:extLst>
              <a:ext uri="{FF2B5EF4-FFF2-40B4-BE49-F238E27FC236}">
                <a16:creationId xmlns:a16="http://schemas.microsoft.com/office/drawing/2014/main" id="{7716BE93-EFCF-8C6B-B13D-BD0F58BA42DE}"/>
              </a:ext>
            </a:extLst>
          </p:cNvPr>
          <p:cNvGrpSpPr/>
          <p:nvPr/>
        </p:nvGrpSpPr>
        <p:grpSpPr>
          <a:xfrm>
            <a:off x="5120386" y="3927391"/>
            <a:ext cx="4617005" cy="1871669"/>
            <a:chOff x="6288394" y="3892536"/>
            <a:chExt cx="5682469" cy="2303592"/>
          </a:xfrm>
          <a:solidFill>
            <a:schemeClr val="tx1"/>
          </a:solidFill>
        </p:grpSpPr>
        <p:grpSp>
          <p:nvGrpSpPr>
            <p:cNvPr id="4098" name="Group 4097">
              <a:extLst>
                <a:ext uri="{FF2B5EF4-FFF2-40B4-BE49-F238E27FC236}">
                  <a16:creationId xmlns:a16="http://schemas.microsoft.com/office/drawing/2014/main" id="{2C0EBCEA-2226-8AFC-F2EE-B9F7F0D9EC9D}"/>
                </a:ext>
              </a:extLst>
            </p:cNvPr>
            <p:cNvGrpSpPr/>
            <p:nvPr/>
          </p:nvGrpSpPr>
          <p:grpSpPr>
            <a:xfrm>
              <a:off x="6288394" y="3892536"/>
              <a:ext cx="5682469" cy="2303592"/>
              <a:chOff x="6288394" y="3892536"/>
              <a:chExt cx="5682469" cy="2303592"/>
            </a:xfrm>
            <a:grpFill/>
          </p:grpSpPr>
          <p:grpSp>
            <p:nvGrpSpPr>
              <p:cNvPr id="27" name="Group 26">
                <a:extLst>
                  <a:ext uri="{FF2B5EF4-FFF2-40B4-BE49-F238E27FC236}">
                    <a16:creationId xmlns:a16="http://schemas.microsoft.com/office/drawing/2014/main" id="{6562509D-8C7D-2D48-E7EF-E1A65C58A2DF}"/>
                  </a:ext>
                </a:extLst>
              </p:cNvPr>
              <p:cNvGrpSpPr/>
              <p:nvPr/>
            </p:nvGrpSpPr>
            <p:grpSpPr>
              <a:xfrm>
                <a:off x="6288394" y="3892536"/>
                <a:ext cx="5682469" cy="2303592"/>
                <a:chOff x="6288394" y="3892536"/>
                <a:chExt cx="5682469" cy="2303592"/>
              </a:xfrm>
              <a:grpFill/>
            </p:grpSpPr>
            <p:sp>
              <p:nvSpPr>
                <p:cNvPr id="29" name="TextBox 28">
                  <a:extLst>
                    <a:ext uri="{FF2B5EF4-FFF2-40B4-BE49-F238E27FC236}">
                      <a16:creationId xmlns:a16="http://schemas.microsoft.com/office/drawing/2014/main" id="{0D7DE1D2-8841-176B-6173-AAFB266C91CE}"/>
                    </a:ext>
                  </a:extLst>
                </p:cNvPr>
                <p:cNvSpPr txBox="1"/>
                <p:nvPr/>
              </p:nvSpPr>
              <p:spPr>
                <a:xfrm>
                  <a:off x="6288394" y="5768002"/>
                  <a:ext cx="1579926" cy="421575"/>
                </a:xfrm>
                <a:prstGeom prst="rect">
                  <a:avLst/>
                </a:prstGeom>
                <a:noFill/>
              </p:spPr>
              <p:txBody>
                <a:bodyPr wrap="square" rtlCol="0">
                  <a:spAutoFit/>
                </a:bodyPr>
                <a:lstStyle/>
                <a:p>
                  <a:pPr algn="ctr"/>
                  <a:r>
                    <a:rPr lang="en-US" sz="813" dirty="0">
                      <a:latin typeface="Arial Rounded MT Bold" panose="020F0704030504030204" pitchFamily="34" charset="77"/>
                    </a:rPr>
                    <a:t>SELF MANAGEMENT CHALLENGES</a:t>
                  </a:r>
                </a:p>
              </p:txBody>
            </p:sp>
            <p:sp>
              <p:nvSpPr>
                <p:cNvPr id="31" name="TextBox 30">
                  <a:extLst>
                    <a:ext uri="{FF2B5EF4-FFF2-40B4-BE49-F238E27FC236}">
                      <a16:creationId xmlns:a16="http://schemas.microsoft.com/office/drawing/2014/main" id="{05539EF2-6FD9-EC62-A2E6-9A6AE14A6CB9}"/>
                    </a:ext>
                  </a:extLst>
                </p:cNvPr>
                <p:cNvSpPr txBox="1"/>
                <p:nvPr/>
              </p:nvSpPr>
              <p:spPr>
                <a:xfrm>
                  <a:off x="6370778" y="4667951"/>
                  <a:ext cx="1385520" cy="421575"/>
                </a:xfrm>
                <a:prstGeom prst="rect">
                  <a:avLst/>
                </a:prstGeom>
                <a:noFill/>
              </p:spPr>
              <p:txBody>
                <a:bodyPr wrap="square" rtlCol="0">
                  <a:spAutoFit/>
                </a:bodyPr>
                <a:lstStyle/>
                <a:p>
                  <a:pPr algn="ctr"/>
                  <a:r>
                    <a:rPr lang="en-US" sz="813" dirty="0">
                      <a:latin typeface="Arial Rounded MT Bold" panose="020F0704030504030204" pitchFamily="34" charset="77"/>
                    </a:rPr>
                    <a:t>LEARNING</a:t>
                  </a:r>
                </a:p>
                <a:p>
                  <a:pPr algn="ctr"/>
                  <a:r>
                    <a:rPr lang="en-US" sz="813" dirty="0">
                      <a:latin typeface="Arial Rounded MT Bold" panose="020F0704030504030204" pitchFamily="34" charset="77"/>
                    </a:rPr>
                    <a:t>CHALLENGES</a:t>
                  </a:r>
                </a:p>
              </p:txBody>
            </p:sp>
            <p:grpSp>
              <p:nvGrpSpPr>
                <p:cNvPr id="13" name="Group 12">
                  <a:extLst>
                    <a:ext uri="{FF2B5EF4-FFF2-40B4-BE49-F238E27FC236}">
                      <a16:creationId xmlns:a16="http://schemas.microsoft.com/office/drawing/2014/main" id="{33EEA3B3-8549-7F69-B268-6733C7CF2DD0}"/>
                    </a:ext>
                  </a:extLst>
                </p:cNvPr>
                <p:cNvGrpSpPr/>
                <p:nvPr/>
              </p:nvGrpSpPr>
              <p:grpSpPr>
                <a:xfrm>
                  <a:off x="6647343" y="3892536"/>
                  <a:ext cx="5323520" cy="2303592"/>
                  <a:chOff x="6647343" y="3892536"/>
                  <a:chExt cx="5323520" cy="2303592"/>
                </a:xfrm>
                <a:grpFill/>
              </p:grpSpPr>
              <p:sp>
                <p:nvSpPr>
                  <p:cNvPr id="23" name="TextBox 22">
                    <a:extLst>
                      <a:ext uri="{FF2B5EF4-FFF2-40B4-BE49-F238E27FC236}">
                        <a16:creationId xmlns:a16="http://schemas.microsoft.com/office/drawing/2014/main" id="{DBEAF93B-4E20-DCB4-877F-00E26B702BB0}"/>
                      </a:ext>
                    </a:extLst>
                  </p:cNvPr>
                  <p:cNvSpPr txBox="1"/>
                  <p:nvPr/>
                </p:nvSpPr>
                <p:spPr>
                  <a:xfrm>
                    <a:off x="7703325" y="5774553"/>
                    <a:ext cx="1442784" cy="421575"/>
                  </a:xfrm>
                  <a:prstGeom prst="rect">
                    <a:avLst/>
                  </a:prstGeom>
                  <a:noFill/>
                </p:spPr>
                <p:txBody>
                  <a:bodyPr wrap="square" rtlCol="0">
                    <a:spAutoFit/>
                  </a:bodyPr>
                  <a:lstStyle/>
                  <a:p>
                    <a:pPr algn="ctr"/>
                    <a:r>
                      <a:rPr lang="en-US" sz="813" dirty="0">
                        <a:latin typeface="Arial Rounded MT Bold" panose="020F0704030504030204" pitchFamily="34" charset="77"/>
                      </a:rPr>
                      <a:t>COMMUNICATION</a:t>
                    </a:r>
                  </a:p>
                  <a:p>
                    <a:pPr algn="ctr"/>
                    <a:r>
                      <a:rPr lang="en-US" sz="813" dirty="0">
                        <a:latin typeface="Arial Rounded MT Bold" panose="020F0704030504030204" pitchFamily="34" charset="77"/>
                      </a:rPr>
                      <a:t>CHALLENGES</a:t>
                    </a:r>
                  </a:p>
                </p:txBody>
              </p:sp>
              <p:sp>
                <p:nvSpPr>
                  <p:cNvPr id="25" name="TextBox 24">
                    <a:extLst>
                      <a:ext uri="{FF2B5EF4-FFF2-40B4-BE49-F238E27FC236}">
                        <a16:creationId xmlns:a16="http://schemas.microsoft.com/office/drawing/2014/main" id="{3C5F4F41-5DF0-8BDD-9C8D-FD156B55E4DD}"/>
                      </a:ext>
                    </a:extLst>
                  </p:cNvPr>
                  <p:cNvSpPr txBox="1"/>
                  <p:nvPr/>
                </p:nvSpPr>
                <p:spPr>
                  <a:xfrm>
                    <a:off x="9080723" y="4652590"/>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INATTENTION/</a:t>
                    </a:r>
                  </a:p>
                  <a:p>
                    <a:pPr algn="ctr"/>
                    <a:r>
                      <a:rPr lang="en-US" sz="813" dirty="0">
                        <a:latin typeface="Arial Rounded MT Bold" panose="020F0704030504030204" pitchFamily="34" charset="77"/>
                      </a:rPr>
                      <a:t>HYPERACTIVITY</a:t>
                    </a:r>
                  </a:p>
                </p:txBody>
              </p:sp>
              <p:sp>
                <p:nvSpPr>
                  <p:cNvPr id="26" name="TextBox 25">
                    <a:extLst>
                      <a:ext uri="{FF2B5EF4-FFF2-40B4-BE49-F238E27FC236}">
                        <a16:creationId xmlns:a16="http://schemas.microsoft.com/office/drawing/2014/main" id="{CFC00EAA-A0D6-A0AE-AB8E-BAEA58784263}"/>
                      </a:ext>
                    </a:extLst>
                  </p:cNvPr>
                  <p:cNvSpPr txBox="1"/>
                  <p:nvPr/>
                </p:nvSpPr>
                <p:spPr>
                  <a:xfrm>
                    <a:off x="10247767" y="5752856"/>
                    <a:ext cx="1723096" cy="421575"/>
                  </a:xfrm>
                  <a:prstGeom prst="rect">
                    <a:avLst/>
                  </a:prstGeom>
                  <a:noFill/>
                </p:spPr>
                <p:txBody>
                  <a:bodyPr wrap="square" rtlCol="0">
                    <a:spAutoFit/>
                  </a:bodyPr>
                  <a:lstStyle/>
                  <a:p>
                    <a:pPr algn="ctr"/>
                    <a:r>
                      <a:rPr lang="en-US" sz="813" dirty="0">
                        <a:latin typeface="Arial Rounded MT Bold" panose="020F0704030504030204" pitchFamily="34" charset="77"/>
                      </a:rPr>
                      <a:t>INFLEXIBILITY RESTRICT/REPEAT</a:t>
                    </a:r>
                  </a:p>
                </p:txBody>
              </p:sp>
              <p:sp>
                <p:nvSpPr>
                  <p:cNvPr id="35" name="TextBox 34">
                    <a:extLst>
                      <a:ext uri="{FF2B5EF4-FFF2-40B4-BE49-F238E27FC236}">
                        <a16:creationId xmlns:a16="http://schemas.microsoft.com/office/drawing/2014/main" id="{BF2820CD-5F0C-4B8E-413C-D9CC02D9D32F}"/>
                      </a:ext>
                    </a:extLst>
                  </p:cNvPr>
                  <p:cNvSpPr txBox="1"/>
                  <p:nvPr/>
                </p:nvSpPr>
                <p:spPr>
                  <a:xfrm>
                    <a:off x="10404159" y="4649095"/>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MEMORY CHALLENGES</a:t>
                    </a:r>
                  </a:p>
                </p:txBody>
              </p:sp>
              <p:sp>
                <p:nvSpPr>
                  <p:cNvPr id="5" name="TextBox 4">
                    <a:extLst>
                      <a:ext uri="{FF2B5EF4-FFF2-40B4-BE49-F238E27FC236}">
                        <a16:creationId xmlns:a16="http://schemas.microsoft.com/office/drawing/2014/main" id="{623EAE7E-6458-FB2A-7DFA-6E502D526789}"/>
                      </a:ext>
                    </a:extLst>
                  </p:cNvPr>
                  <p:cNvSpPr txBox="1"/>
                  <p:nvPr/>
                </p:nvSpPr>
                <p:spPr>
                  <a:xfrm>
                    <a:off x="9106658" y="5760050"/>
                    <a:ext cx="1291678" cy="421575"/>
                  </a:xfrm>
                  <a:prstGeom prst="rect">
                    <a:avLst/>
                  </a:prstGeom>
                  <a:noFill/>
                </p:spPr>
                <p:txBody>
                  <a:bodyPr wrap="square" rtlCol="0">
                    <a:spAutoFit/>
                  </a:bodyPr>
                  <a:lstStyle/>
                  <a:p>
                    <a:pPr algn="ctr"/>
                    <a:r>
                      <a:rPr lang="en-US" sz="813" dirty="0">
                        <a:latin typeface="Arial Rounded MT Bold" panose="020F0704030504030204" pitchFamily="34" charset="77"/>
                      </a:rPr>
                      <a:t>SENSORY</a:t>
                    </a:r>
                  </a:p>
                  <a:p>
                    <a:pPr algn="ctr"/>
                    <a:r>
                      <a:rPr lang="en-US" sz="813" dirty="0">
                        <a:latin typeface="Arial Rounded MT Bold" panose="020F0704030504030204" pitchFamily="34" charset="77"/>
                      </a:rPr>
                      <a:t>CHALLENGES</a:t>
                    </a:r>
                  </a:p>
                </p:txBody>
              </p:sp>
              <p:pic>
                <p:nvPicPr>
                  <p:cNvPr id="15" name="Graphic 14" descr="Binary with solid fill">
                    <a:extLst>
                      <a:ext uri="{FF2B5EF4-FFF2-40B4-BE49-F238E27FC236}">
                        <a16:creationId xmlns:a16="http://schemas.microsoft.com/office/drawing/2014/main" id="{BD12C593-BC45-43CB-9D12-4547F6D2DE0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0767134" y="5128315"/>
                    <a:ext cx="609113" cy="609113"/>
                  </a:xfrm>
                  <a:prstGeom prst="rect">
                    <a:avLst/>
                  </a:prstGeom>
                </p:spPr>
              </p:pic>
              <p:grpSp>
                <p:nvGrpSpPr>
                  <p:cNvPr id="4105" name="Group 4104">
                    <a:extLst>
                      <a:ext uri="{FF2B5EF4-FFF2-40B4-BE49-F238E27FC236}">
                        <a16:creationId xmlns:a16="http://schemas.microsoft.com/office/drawing/2014/main" id="{E7FF8775-B1A2-5597-BE29-81CC7D76D1E1}"/>
                      </a:ext>
                    </a:extLst>
                  </p:cNvPr>
                  <p:cNvGrpSpPr/>
                  <p:nvPr/>
                </p:nvGrpSpPr>
                <p:grpSpPr>
                  <a:xfrm>
                    <a:off x="10835451" y="4050183"/>
                    <a:ext cx="465107" cy="552890"/>
                    <a:chOff x="6844797" y="-917987"/>
                    <a:chExt cx="465107" cy="552890"/>
                  </a:xfrm>
                  <a:grpFill/>
                </p:grpSpPr>
                <p:sp>
                  <p:nvSpPr>
                    <p:cNvPr id="4103" name="Freeform 4102">
                      <a:extLst>
                        <a:ext uri="{FF2B5EF4-FFF2-40B4-BE49-F238E27FC236}">
                          <a16:creationId xmlns:a16="http://schemas.microsoft.com/office/drawing/2014/main" id="{34703D12-FE19-852E-005B-C104E4E817BF}"/>
                        </a:ext>
                      </a:extLst>
                    </p:cNvPr>
                    <p:cNvSpPr/>
                    <p:nvPr/>
                  </p:nvSpPr>
                  <p:spPr>
                    <a:xfrm>
                      <a:off x="6844797" y="-917987"/>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4099" name="Graphic 4098" descr="Refresh with solid fill">
                      <a:extLst>
                        <a:ext uri="{FF2B5EF4-FFF2-40B4-BE49-F238E27FC236}">
                          <a16:creationId xmlns:a16="http://schemas.microsoft.com/office/drawing/2014/main" id="{E15BFC42-FFBF-A9AC-D796-E2C6D2D003A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853749" y="-895131"/>
                      <a:ext cx="388404" cy="388404"/>
                    </a:xfrm>
                    <a:prstGeom prst="rect">
                      <a:avLst/>
                    </a:prstGeom>
                  </p:spPr>
                </p:pic>
                <p:pic>
                  <p:nvPicPr>
                    <p:cNvPr id="4104" name="Graphic 4103" descr="Close with solid fill">
                      <a:extLst>
                        <a:ext uri="{FF2B5EF4-FFF2-40B4-BE49-F238E27FC236}">
                          <a16:creationId xmlns:a16="http://schemas.microsoft.com/office/drawing/2014/main" id="{CBED85FE-1BED-7C3E-AB0C-88379928373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61052" y="-772320"/>
                      <a:ext cx="163081" cy="163081"/>
                    </a:xfrm>
                    <a:prstGeom prst="rect">
                      <a:avLst/>
                    </a:prstGeom>
                  </p:spPr>
                </p:pic>
              </p:grpSp>
              <p:grpSp>
                <p:nvGrpSpPr>
                  <p:cNvPr id="36" name="Group 35">
                    <a:extLst>
                      <a:ext uri="{FF2B5EF4-FFF2-40B4-BE49-F238E27FC236}">
                        <a16:creationId xmlns:a16="http://schemas.microsoft.com/office/drawing/2014/main" id="{20D6964B-913B-4DDB-389C-834415EB0EED}"/>
                      </a:ext>
                    </a:extLst>
                  </p:cNvPr>
                  <p:cNvGrpSpPr/>
                  <p:nvPr/>
                </p:nvGrpSpPr>
                <p:grpSpPr>
                  <a:xfrm>
                    <a:off x="9548979" y="4023771"/>
                    <a:ext cx="465107" cy="552890"/>
                    <a:chOff x="8746579" y="4123668"/>
                    <a:chExt cx="465107" cy="552890"/>
                  </a:xfrm>
                  <a:grpFill/>
                </p:grpSpPr>
                <p:sp>
                  <p:nvSpPr>
                    <p:cNvPr id="4107" name="Freeform 4106">
                      <a:extLst>
                        <a:ext uri="{FF2B5EF4-FFF2-40B4-BE49-F238E27FC236}">
                          <a16:creationId xmlns:a16="http://schemas.microsoft.com/office/drawing/2014/main" id="{D655EBF8-A2F8-F5A0-DC12-C0A59159F105}"/>
                        </a:ext>
                      </a:extLst>
                    </p:cNvPr>
                    <p:cNvSpPr/>
                    <p:nvPr/>
                  </p:nvSpPr>
                  <p:spPr>
                    <a:xfrm>
                      <a:off x="8746579" y="4123668"/>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4106" name="Graphic 4105" descr="Lost with solid fill">
                      <a:extLst>
                        <a:ext uri="{FF2B5EF4-FFF2-40B4-BE49-F238E27FC236}">
                          <a16:creationId xmlns:a16="http://schemas.microsoft.com/office/drawing/2014/main" id="{AB442648-1511-A253-35AF-344E4F93193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8759279" y="4156557"/>
                      <a:ext cx="378371" cy="378371"/>
                    </a:xfrm>
                    <a:prstGeom prst="rect">
                      <a:avLst/>
                    </a:prstGeom>
                  </p:spPr>
                </p:pic>
              </p:grpSp>
              <p:grpSp>
                <p:nvGrpSpPr>
                  <p:cNvPr id="4119" name="Group 4118">
                    <a:extLst>
                      <a:ext uri="{FF2B5EF4-FFF2-40B4-BE49-F238E27FC236}">
                        <a16:creationId xmlns:a16="http://schemas.microsoft.com/office/drawing/2014/main" id="{4966BAB2-D6CF-F889-8044-7226329708AB}"/>
                      </a:ext>
                    </a:extLst>
                  </p:cNvPr>
                  <p:cNvGrpSpPr/>
                  <p:nvPr/>
                </p:nvGrpSpPr>
                <p:grpSpPr>
                  <a:xfrm>
                    <a:off x="8093306" y="3995383"/>
                    <a:ext cx="708706" cy="708706"/>
                    <a:chOff x="8959167" y="7044092"/>
                    <a:chExt cx="708706" cy="708706"/>
                  </a:xfrm>
                  <a:grpFill/>
                </p:grpSpPr>
                <p:pic>
                  <p:nvPicPr>
                    <p:cNvPr id="42" name="Graphic 41" descr="Left Brain with solid fill">
                      <a:extLst>
                        <a:ext uri="{FF2B5EF4-FFF2-40B4-BE49-F238E27FC236}">
                          <a16:creationId xmlns:a16="http://schemas.microsoft.com/office/drawing/2014/main" id="{EFEFC8DE-AFE0-BE08-9664-92BAE2D5A134}"/>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8959167" y="7044092"/>
                      <a:ext cx="708706" cy="708706"/>
                    </a:xfrm>
                    <a:prstGeom prst="rect">
                      <a:avLst/>
                    </a:prstGeom>
                  </p:spPr>
                </p:pic>
                <p:pic>
                  <p:nvPicPr>
                    <p:cNvPr id="4117" name="Graphic 4116" descr="Question Mark with solid fill">
                      <a:extLst>
                        <a:ext uri="{FF2B5EF4-FFF2-40B4-BE49-F238E27FC236}">
                          <a16:creationId xmlns:a16="http://schemas.microsoft.com/office/drawing/2014/main" id="{8694FDD4-D338-8CFA-C565-2DCEF8C4B40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304742" y="7262959"/>
                      <a:ext cx="235501" cy="235501"/>
                    </a:xfrm>
                    <a:prstGeom prst="rect">
                      <a:avLst/>
                    </a:prstGeom>
                  </p:spPr>
                </p:pic>
              </p:grpSp>
              <p:grpSp>
                <p:nvGrpSpPr>
                  <p:cNvPr id="47" name="Group 46">
                    <a:extLst>
                      <a:ext uri="{FF2B5EF4-FFF2-40B4-BE49-F238E27FC236}">
                        <a16:creationId xmlns:a16="http://schemas.microsoft.com/office/drawing/2014/main" id="{2F98A237-CCE8-190C-9FFE-5C4BC1932B9B}"/>
                      </a:ext>
                    </a:extLst>
                  </p:cNvPr>
                  <p:cNvGrpSpPr/>
                  <p:nvPr/>
                </p:nvGrpSpPr>
                <p:grpSpPr>
                  <a:xfrm>
                    <a:off x="8007845" y="5198973"/>
                    <a:ext cx="896913" cy="528473"/>
                    <a:chOff x="7901852" y="5140938"/>
                    <a:chExt cx="1046734" cy="590289"/>
                  </a:xfrm>
                  <a:grpFill/>
                </p:grpSpPr>
                <p:pic>
                  <p:nvPicPr>
                    <p:cNvPr id="4102" name="Graphic 4101" descr="No Touch with solid fill">
                      <a:extLst>
                        <a:ext uri="{FF2B5EF4-FFF2-40B4-BE49-F238E27FC236}">
                          <a16:creationId xmlns:a16="http://schemas.microsoft.com/office/drawing/2014/main" id="{D1ABECDC-F279-BC0C-D006-B252C203FB6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8358297" y="5140938"/>
                      <a:ext cx="590289" cy="590289"/>
                    </a:xfrm>
                    <a:prstGeom prst="rect">
                      <a:avLst/>
                    </a:prstGeom>
                  </p:spPr>
                </p:pic>
                <p:grpSp>
                  <p:nvGrpSpPr>
                    <p:cNvPr id="1071" name="Group 1070">
                      <a:extLst>
                        <a:ext uri="{FF2B5EF4-FFF2-40B4-BE49-F238E27FC236}">
                          <a16:creationId xmlns:a16="http://schemas.microsoft.com/office/drawing/2014/main" id="{EBBD5A9A-C550-3DBA-B744-C95905DA0A49}"/>
                        </a:ext>
                      </a:extLst>
                    </p:cNvPr>
                    <p:cNvGrpSpPr/>
                    <p:nvPr/>
                  </p:nvGrpSpPr>
                  <p:grpSpPr>
                    <a:xfrm>
                      <a:off x="7901852" y="5275368"/>
                      <a:ext cx="440717" cy="404320"/>
                      <a:chOff x="8192615" y="5325156"/>
                      <a:chExt cx="440717" cy="404320"/>
                    </a:xfrm>
                    <a:grpFill/>
                  </p:grpSpPr>
                  <p:sp>
                    <p:nvSpPr>
                      <p:cNvPr id="1076" name="Freeform 1075">
                        <a:extLst>
                          <a:ext uri="{FF2B5EF4-FFF2-40B4-BE49-F238E27FC236}">
                            <a16:creationId xmlns:a16="http://schemas.microsoft.com/office/drawing/2014/main" id="{229A57D1-F344-4718-F169-48B18F1C746D}"/>
                          </a:ext>
                        </a:extLst>
                      </p:cNvPr>
                      <p:cNvSpPr/>
                      <p:nvPr/>
                    </p:nvSpPr>
                    <p:spPr>
                      <a:xfrm>
                        <a:off x="8192615" y="5332831"/>
                        <a:ext cx="440717" cy="396645"/>
                      </a:xfrm>
                      <a:custGeom>
                        <a:avLst/>
                        <a:gdLst>
                          <a:gd name="connsiteX0" fmla="*/ 405460 w 440717"/>
                          <a:gd name="connsiteY0" fmla="*/ 0 h 396645"/>
                          <a:gd name="connsiteX1" fmla="*/ 35257 w 440717"/>
                          <a:gd name="connsiteY1" fmla="*/ 0 h 396645"/>
                          <a:gd name="connsiteX2" fmla="*/ 0 w 440717"/>
                          <a:gd name="connsiteY2" fmla="*/ 35257 h 396645"/>
                          <a:gd name="connsiteX3" fmla="*/ 0 w 440717"/>
                          <a:gd name="connsiteY3" fmla="*/ 273245 h 396645"/>
                          <a:gd name="connsiteX4" fmla="*/ 35257 w 440717"/>
                          <a:gd name="connsiteY4" fmla="*/ 308502 h 396645"/>
                          <a:gd name="connsiteX5" fmla="*/ 264431 w 440717"/>
                          <a:gd name="connsiteY5" fmla="*/ 308502 h 396645"/>
                          <a:gd name="connsiteX6" fmla="*/ 352574 w 440717"/>
                          <a:gd name="connsiteY6" fmla="*/ 396646 h 396645"/>
                          <a:gd name="connsiteX7" fmla="*/ 352574 w 440717"/>
                          <a:gd name="connsiteY7" fmla="*/ 308502 h 396645"/>
                          <a:gd name="connsiteX8" fmla="*/ 405460 w 440717"/>
                          <a:gd name="connsiteY8" fmla="*/ 308502 h 396645"/>
                          <a:gd name="connsiteX9" fmla="*/ 440718 w 440717"/>
                          <a:gd name="connsiteY9" fmla="*/ 273245 h 396645"/>
                          <a:gd name="connsiteX10" fmla="*/ 440718 w 440717"/>
                          <a:gd name="connsiteY10" fmla="*/ 35257 h 396645"/>
                          <a:gd name="connsiteX11" fmla="*/ 405460 w 440717"/>
                          <a:gd name="connsiteY11" fmla="*/ 0 h 3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717" h="396645">
                            <a:moveTo>
                              <a:pt x="405460" y="0"/>
                            </a:moveTo>
                            <a:lnTo>
                              <a:pt x="35257" y="0"/>
                            </a:lnTo>
                            <a:cubicBezTo>
                              <a:pt x="15866" y="0"/>
                              <a:pt x="0" y="15866"/>
                              <a:pt x="0" y="35257"/>
                            </a:cubicBezTo>
                            <a:lnTo>
                              <a:pt x="0" y="273245"/>
                            </a:lnTo>
                            <a:cubicBezTo>
                              <a:pt x="0" y="292637"/>
                              <a:pt x="15866" y="308502"/>
                              <a:pt x="35257" y="308502"/>
                            </a:cubicBezTo>
                            <a:lnTo>
                              <a:pt x="264431" y="308502"/>
                            </a:lnTo>
                            <a:lnTo>
                              <a:pt x="352574" y="396646"/>
                            </a:lnTo>
                            <a:lnTo>
                              <a:pt x="352574" y="308502"/>
                            </a:lnTo>
                            <a:lnTo>
                              <a:pt x="405460" y="308502"/>
                            </a:lnTo>
                            <a:cubicBezTo>
                              <a:pt x="424852" y="308502"/>
                              <a:pt x="440718" y="292637"/>
                              <a:pt x="440718" y="273245"/>
                            </a:cubicBezTo>
                            <a:lnTo>
                              <a:pt x="440718" y="35257"/>
                            </a:lnTo>
                            <a:cubicBezTo>
                              <a:pt x="440718" y="15866"/>
                              <a:pt x="424852" y="0"/>
                              <a:pt x="405460" y="0"/>
                            </a:cubicBezTo>
                            <a:close/>
                          </a:path>
                        </a:pathLst>
                      </a:custGeom>
                      <a:grpFill/>
                      <a:ln w="8731" cap="flat">
                        <a:noFill/>
                        <a:prstDash val="solid"/>
                        <a:miter/>
                      </a:ln>
                    </p:spPr>
                    <p:txBody>
                      <a:bodyPr rtlCol="0" anchor="ctr"/>
                      <a:lstStyle/>
                      <a:p>
                        <a:endParaRPr lang="en-US" sz="1788"/>
                      </a:p>
                    </p:txBody>
                  </p:sp>
                  <p:pic>
                    <p:nvPicPr>
                      <p:cNvPr id="1073" name="Graphic 1072" descr="Close with solid fill">
                        <a:extLst>
                          <a:ext uri="{FF2B5EF4-FFF2-40B4-BE49-F238E27FC236}">
                            <a16:creationId xmlns:a16="http://schemas.microsoft.com/office/drawing/2014/main" id="{2EEDD470-D1D0-BB1C-1E9C-8A607E710CE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62470" y="5325156"/>
                        <a:ext cx="304306" cy="304306"/>
                      </a:xfrm>
                      <a:prstGeom prst="rect">
                        <a:avLst/>
                      </a:prstGeom>
                    </p:spPr>
                  </p:pic>
                </p:grpSp>
              </p:grpSp>
              <p:grpSp>
                <p:nvGrpSpPr>
                  <p:cNvPr id="33" name="Group 32">
                    <a:extLst>
                      <a:ext uri="{FF2B5EF4-FFF2-40B4-BE49-F238E27FC236}">
                        <a16:creationId xmlns:a16="http://schemas.microsoft.com/office/drawing/2014/main" id="{01101A89-1161-B6F8-7C25-EC74F9F70F34}"/>
                      </a:ext>
                    </a:extLst>
                  </p:cNvPr>
                  <p:cNvGrpSpPr/>
                  <p:nvPr/>
                </p:nvGrpSpPr>
                <p:grpSpPr>
                  <a:xfrm>
                    <a:off x="9378015" y="5091479"/>
                    <a:ext cx="707440" cy="707440"/>
                    <a:chOff x="9227096" y="5107368"/>
                    <a:chExt cx="707440" cy="707440"/>
                  </a:xfrm>
                  <a:grpFill/>
                </p:grpSpPr>
                <p:sp>
                  <p:nvSpPr>
                    <p:cNvPr id="12" name="Oval 11">
                      <a:extLst>
                        <a:ext uri="{FF2B5EF4-FFF2-40B4-BE49-F238E27FC236}">
                          <a16:creationId xmlns:a16="http://schemas.microsoft.com/office/drawing/2014/main" id="{E80D3C57-8676-8889-E267-460175B8F5A4}"/>
                        </a:ext>
                      </a:extLst>
                    </p:cNvPr>
                    <p:cNvSpPr/>
                    <p:nvPr/>
                  </p:nvSpPr>
                  <p:spPr>
                    <a:xfrm>
                      <a:off x="9496390" y="5358497"/>
                      <a:ext cx="156428" cy="12080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pic>
                  <p:nvPicPr>
                    <p:cNvPr id="61" name="Graphic 60" descr="Octopus with solid fill">
                      <a:extLst>
                        <a:ext uri="{FF2B5EF4-FFF2-40B4-BE49-F238E27FC236}">
                          <a16:creationId xmlns:a16="http://schemas.microsoft.com/office/drawing/2014/main" id="{BFAB082E-E3CD-A57C-3470-9AD7B83C2D92}"/>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9227096" y="5107368"/>
                      <a:ext cx="707440" cy="707440"/>
                    </a:xfrm>
                    <a:prstGeom prst="rect">
                      <a:avLst/>
                    </a:prstGeom>
                  </p:spPr>
                </p:pic>
                <p:pic>
                  <p:nvPicPr>
                    <p:cNvPr id="4096" name="Graphic 4095" descr="Close with solid fill">
                      <a:extLst>
                        <a:ext uri="{FF2B5EF4-FFF2-40B4-BE49-F238E27FC236}">
                          <a16:creationId xmlns:a16="http://schemas.microsoft.com/office/drawing/2014/main" id="{339C18B9-A420-81E9-B7CB-0DB6898821B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58290" y="5244346"/>
                      <a:ext cx="224729" cy="224729"/>
                    </a:xfrm>
                    <a:prstGeom prst="rect">
                      <a:avLst/>
                    </a:prstGeom>
                  </p:spPr>
                </p:pic>
              </p:grpSp>
              <p:sp>
                <p:nvSpPr>
                  <p:cNvPr id="37" name="TextBox 36">
                    <a:extLst>
                      <a:ext uri="{FF2B5EF4-FFF2-40B4-BE49-F238E27FC236}">
                        <a16:creationId xmlns:a16="http://schemas.microsoft.com/office/drawing/2014/main" id="{636A8ABE-01C5-4FDC-B6D0-595E4C07F3F8}"/>
                      </a:ext>
                    </a:extLst>
                  </p:cNvPr>
                  <p:cNvSpPr txBox="1"/>
                  <p:nvPr/>
                </p:nvSpPr>
                <p:spPr>
                  <a:xfrm>
                    <a:off x="7730608" y="4658233"/>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INTELLECTUAL </a:t>
                    </a:r>
                  </a:p>
                  <a:p>
                    <a:pPr algn="ctr"/>
                    <a:r>
                      <a:rPr lang="en-US" sz="813" dirty="0">
                        <a:latin typeface="Arial Rounded MT Bold" panose="020F0704030504030204" pitchFamily="34" charset="77"/>
                      </a:rPr>
                      <a:t>CHALLENGES</a:t>
                    </a:r>
                  </a:p>
                </p:txBody>
              </p:sp>
              <p:grpSp>
                <p:nvGrpSpPr>
                  <p:cNvPr id="53" name="Group 52">
                    <a:extLst>
                      <a:ext uri="{FF2B5EF4-FFF2-40B4-BE49-F238E27FC236}">
                        <a16:creationId xmlns:a16="http://schemas.microsoft.com/office/drawing/2014/main" id="{1AE76CEA-BEA5-9F22-0BE5-03ABBB555B64}"/>
                      </a:ext>
                    </a:extLst>
                  </p:cNvPr>
                  <p:cNvGrpSpPr/>
                  <p:nvPr/>
                </p:nvGrpSpPr>
                <p:grpSpPr>
                  <a:xfrm>
                    <a:off x="6647343" y="3892536"/>
                    <a:ext cx="914400" cy="914400"/>
                    <a:chOff x="6647343" y="3892536"/>
                    <a:chExt cx="914400" cy="914400"/>
                  </a:xfrm>
                  <a:grpFill/>
                </p:grpSpPr>
                <p:pic>
                  <p:nvPicPr>
                    <p:cNvPr id="50" name="Graphic 49" descr="Circles with arrows with solid fill">
                      <a:extLst>
                        <a:ext uri="{FF2B5EF4-FFF2-40B4-BE49-F238E27FC236}">
                          <a16:creationId xmlns:a16="http://schemas.microsoft.com/office/drawing/2014/main" id="{5A275007-AD1F-F6C7-2F50-903E45C87768}"/>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6647343" y="3892536"/>
                      <a:ext cx="914400" cy="914400"/>
                    </a:xfrm>
                    <a:prstGeom prst="rect">
                      <a:avLst/>
                    </a:prstGeom>
                  </p:spPr>
                </p:pic>
                <p:pic>
                  <p:nvPicPr>
                    <p:cNvPr id="51" name="Graphic 50" descr="Close with solid fill">
                      <a:extLst>
                        <a:ext uri="{FF2B5EF4-FFF2-40B4-BE49-F238E27FC236}">
                          <a16:creationId xmlns:a16="http://schemas.microsoft.com/office/drawing/2014/main" id="{475F4681-373E-7F11-ED3B-35F48881F7C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52390" y="4204951"/>
                      <a:ext cx="304306" cy="304306"/>
                    </a:xfrm>
                    <a:prstGeom prst="rect">
                      <a:avLst/>
                    </a:prstGeom>
                  </p:spPr>
                </p:pic>
              </p:grpSp>
            </p:grpSp>
          </p:grpSp>
          <p:sp>
            <p:nvSpPr>
              <p:cNvPr id="41" name="TextBox 40">
                <a:extLst>
                  <a:ext uri="{FF2B5EF4-FFF2-40B4-BE49-F238E27FC236}">
                    <a16:creationId xmlns:a16="http://schemas.microsoft.com/office/drawing/2014/main" id="{BBC349C9-FFE0-D1BA-6214-7E108D711E33}"/>
                  </a:ext>
                </a:extLst>
              </p:cNvPr>
              <p:cNvSpPr txBox="1"/>
              <p:nvPr/>
            </p:nvSpPr>
            <p:spPr>
              <a:xfrm>
                <a:off x="6921068" y="3994632"/>
                <a:ext cx="353548" cy="206053"/>
              </a:xfrm>
              <a:prstGeom prst="rect">
                <a:avLst/>
              </a:prstGeom>
              <a:noFill/>
            </p:spPr>
            <p:txBody>
              <a:bodyPr wrap="none" rtlCol="0">
                <a:spAutoFit/>
              </a:bodyPr>
              <a:lstStyle/>
              <a:p>
                <a:r>
                  <a:rPr lang="en-US" sz="488" dirty="0" err="1">
                    <a:solidFill>
                      <a:schemeClr val="bg1"/>
                    </a:solidFill>
                  </a:rPr>
                  <a:t>abc</a:t>
                </a:r>
                <a:endParaRPr lang="en-US" sz="488" dirty="0">
                  <a:solidFill>
                    <a:schemeClr val="bg1"/>
                  </a:solidFill>
                </a:endParaRPr>
              </a:p>
            </p:txBody>
          </p:sp>
          <p:sp>
            <p:nvSpPr>
              <p:cNvPr id="54" name="TextBox 53">
                <a:extLst>
                  <a:ext uri="{FF2B5EF4-FFF2-40B4-BE49-F238E27FC236}">
                    <a16:creationId xmlns:a16="http://schemas.microsoft.com/office/drawing/2014/main" id="{79D24CD4-33EE-DB26-9EB9-1674BCE81141}"/>
                  </a:ext>
                </a:extLst>
              </p:cNvPr>
              <p:cNvSpPr txBox="1"/>
              <p:nvPr/>
            </p:nvSpPr>
            <p:spPr>
              <a:xfrm>
                <a:off x="7205626" y="4360044"/>
                <a:ext cx="357494" cy="206053"/>
              </a:xfrm>
              <a:prstGeom prst="rect">
                <a:avLst/>
              </a:prstGeom>
              <a:noFill/>
            </p:spPr>
            <p:txBody>
              <a:bodyPr wrap="none" rtlCol="0">
                <a:spAutoFit/>
              </a:bodyPr>
              <a:lstStyle/>
              <a:p>
                <a:r>
                  <a:rPr lang="en-US" sz="488" dirty="0">
                    <a:solidFill>
                      <a:schemeClr val="bg1"/>
                    </a:solidFill>
                  </a:rPr>
                  <a:t>123</a:t>
                </a:r>
              </a:p>
            </p:txBody>
          </p:sp>
          <p:pic>
            <p:nvPicPr>
              <p:cNvPr id="56" name="Graphic 55" descr="Scribble with solid fill">
                <a:extLst>
                  <a:ext uri="{FF2B5EF4-FFF2-40B4-BE49-F238E27FC236}">
                    <a16:creationId xmlns:a16="http://schemas.microsoft.com/office/drawing/2014/main" id="{EE4FF1BB-71CD-9FA8-0788-B999F75028E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835299" y="4473414"/>
                <a:ext cx="111709" cy="111709"/>
              </a:xfrm>
              <a:prstGeom prst="rect">
                <a:avLst/>
              </a:prstGeom>
            </p:spPr>
          </p:pic>
        </p:grpSp>
        <p:grpSp>
          <p:nvGrpSpPr>
            <p:cNvPr id="4108" name="Group 4107">
              <a:extLst>
                <a:ext uri="{FF2B5EF4-FFF2-40B4-BE49-F238E27FC236}">
                  <a16:creationId xmlns:a16="http://schemas.microsoft.com/office/drawing/2014/main" id="{E14BBBE1-D5B2-EE62-8F48-70F15455A098}"/>
                </a:ext>
              </a:extLst>
            </p:cNvPr>
            <p:cNvGrpSpPr/>
            <p:nvPr/>
          </p:nvGrpSpPr>
          <p:grpSpPr>
            <a:xfrm>
              <a:off x="6648405" y="4987599"/>
              <a:ext cx="813337" cy="805264"/>
              <a:chOff x="-2239426" y="1637753"/>
              <a:chExt cx="813337" cy="805264"/>
            </a:xfrm>
            <a:grpFill/>
          </p:grpSpPr>
          <p:pic>
            <p:nvPicPr>
              <p:cNvPr id="4112" name="Graphic 4111" descr="User with solid fill">
                <a:extLst>
                  <a:ext uri="{FF2B5EF4-FFF2-40B4-BE49-F238E27FC236}">
                    <a16:creationId xmlns:a16="http://schemas.microsoft.com/office/drawing/2014/main" id="{7A44DAC4-579F-3995-AE74-63205B1C9534}"/>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56648" y="1637753"/>
                <a:ext cx="730559" cy="730559"/>
              </a:xfrm>
              <a:prstGeom prst="rect">
                <a:avLst/>
              </a:prstGeom>
            </p:spPr>
          </p:pic>
          <p:pic>
            <p:nvPicPr>
              <p:cNvPr id="4113" name="Graphic 4112" descr="Close with solid fill">
                <a:extLst>
                  <a:ext uri="{FF2B5EF4-FFF2-40B4-BE49-F238E27FC236}">
                    <a16:creationId xmlns:a16="http://schemas.microsoft.com/office/drawing/2014/main" id="{4BDC3CA9-646D-11C2-12E4-B5E37A62E6E0}"/>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239426" y="1771805"/>
                <a:ext cx="282623" cy="282623"/>
              </a:xfrm>
              <a:prstGeom prst="rect">
                <a:avLst/>
              </a:prstGeom>
            </p:spPr>
          </p:pic>
          <p:sp>
            <p:nvSpPr>
              <p:cNvPr id="4120" name="Oval 4119">
                <a:extLst>
                  <a:ext uri="{FF2B5EF4-FFF2-40B4-BE49-F238E27FC236}">
                    <a16:creationId xmlns:a16="http://schemas.microsoft.com/office/drawing/2014/main" id="{DA307233-0A13-5B0A-8693-C7DC42CABFBC}"/>
                  </a:ext>
                </a:extLst>
              </p:cNvPr>
              <p:cNvSpPr/>
              <p:nvPr/>
            </p:nvSpPr>
            <p:spPr>
              <a:xfrm>
                <a:off x="-1841500" y="2203450"/>
                <a:ext cx="107098" cy="10864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4121" name="Graphic 94" descr="Single gear with solid fill">
                <a:extLst>
                  <a:ext uri="{FF2B5EF4-FFF2-40B4-BE49-F238E27FC236}">
                    <a16:creationId xmlns:a16="http://schemas.microsoft.com/office/drawing/2014/main" id="{A7555166-AAB1-E72C-A09E-133E9E856191}"/>
                  </a:ext>
                </a:extLst>
              </p:cNvPr>
              <p:cNvSpPr/>
              <p:nvPr/>
            </p:nvSpPr>
            <p:spPr>
              <a:xfrm>
                <a:off x="-1974761" y="2070938"/>
                <a:ext cx="372626" cy="372079"/>
              </a:xfrm>
              <a:custGeom>
                <a:avLst/>
                <a:gdLst>
                  <a:gd name="connsiteX0" fmla="*/ 186040 w 372626"/>
                  <a:gd name="connsiteY0" fmla="*/ 251701 h 372079"/>
                  <a:gd name="connsiteX1" fmla="*/ 120379 w 372626"/>
                  <a:gd name="connsiteY1" fmla="*/ 186040 h 372079"/>
                  <a:gd name="connsiteX2" fmla="*/ 186040 w 372626"/>
                  <a:gd name="connsiteY2" fmla="*/ 120379 h 372079"/>
                  <a:gd name="connsiteX3" fmla="*/ 251701 w 372626"/>
                  <a:gd name="connsiteY3" fmla="*/ 186040 h 372079"/>
                  <a:gd name="connsiteX4" fmla="*/ 186040 w 372626"/>
                  <a:gd name="connsiteY4" fmla="*/ 251701 h 372079"/>
                  <a:gd name="connsiteX5" fmla="*/ 333777 w 372626"/>
                  <a:gd name="connsiteY5" fmla="*/ 145002 h 372079"/>
                  <a:gd name="connsiteX6" fmla="*/ 319551 w 372626"/>
                  <a:gd name="connsiteY6" fmla="*/ 111077 h 372079"/>
                  <a:gd name="connsiteX7" fmla="*/ 333230 w 372626"/>
                  <a:gd name="connsiteY7" fmla="*/ 70039 h 372079"/>
                  <a:gd name="connsiteX8" fmla="*/ 302041 w 372626"/>
                  <a:gd name="connsiteY8" fmla="*/ 38850 h 372079"/>
                  <a:gd name="connsiteX9" fmla="*/ 261003 w 372626"/>
                  <a:gd name="connsiteY9" fmla="*/ 52529 h 372079"/>
                  <a:gd name="connsiteX10" fmla="*/ 226531 w 372626"/>
                  <a:gd name="connsiteY10" fmla="*/ 38302 h 372079"/>
                  <a:gd name="connsiteX11" fmla="*/ 207927 w 372626"/>
                  <a:gd name="connsiteY11" fmla="*/ 0 h 372079"/>
                  <a:gd name="connsiteX12" fmla="*/ 164153 w 372626"/>
                  <a:gd name="connsiteY12" fmla="*/ 0 h 372079"/>
                  <a:gd name="connsiteX13" fmla="*/ 145002 w 372626"/>
                  <a:gd name="connsiteY13" fmla="*/ 38302 h 372079"/>
                  <a:gd name="connsiteX14" fmla="*/ 111077 w 372626"/>
                  <a:gd name="connsiteY14" fmla="*/ 52529 h 372079"/>
                  <a:gd name="connsiteX15" fmla="*/ 70039 w 372626"/>
                  <a:gd name="connsiteY15" fmla="*/ 38850 h 372079"/>
                  <a:gd name="connsiteX16" fmla="*/ 38850 w 372626"/>
                  <a:gd name="connsiteY16" fmla="*/ 70039 h 372079"/>
                  <a:gd name="connsiteX17" fmla="*/ 52529 w 372626"/>
                  <a:gd name="connsiteY17" fmla="*/ 111077 h 372079"/>
                  <a:gd name="connsiteX18" fmla="*/ 38302 w 372626"/>
                  <a:gd name="connsiteY18" fmla="*/ 145549 h 372079"/>
                  <a:gd name="connsiteX19" fmla="*/ 0 w 372626"/>
                  <a:gd name="connsiteY19" fmla="*/ 164153 h 372079"/>
                  <a:gd name="connsiteX20" fmla="*/ 0 w 372626"/>
                  <a:gd name="connsiteY20" fmla="*/ 207927 h 372079"/>
                  <a:gd name="connsiteX21" fmla="*/ 38302 w 372626"/>
                  <a:gd name="connsiteY21" fmla="*/ 227078 h 372079"/>
                  <a:gd name="connsiteX22" fmla="*/ 52529 w 372626"/>
                  <a:gd name="connsiteY22" fmla="*/ 261003 h 372079"/>
                  <a:gd name="connsiteX23" fmla="*/ 38850 w 372626"/>
                  <a:gd name="connsiteY23" fmla="*/ 302041 h 372079"/>
                  <a:gd name="connsiteX24" fmla="*/ 70039 w 372626"/>
                  <a:gd name="connsiteY24" fmla="*/ 333230 h 372079"/>
                  <a:gd name="connsiteX25" fmla="*/ 111077 w 372626"/>
                  <a:gd name="connsiteY25" fmla="*/ 319551 h 372079"/>
                  <a:gd name="connsiteX26" fmla="*/ 145549 w 372626"/>
                  <a:gd name="connsiteY26" fmla="*/ 333777 h 372079"/>
                  <a:gd name="connsiteX27" fmla="*/ 164700 w 372626"/>
                  <a:gd name="connsiteY27" fmla="*/ 372080 h 372079"/>
                  <a:gd name="connsiteX28" fmla="*/ 208474 w 372626"/>
                  <a:gd name="connsiteY28" fmla="*/ 372080 h 372079"/>
                  <a:gd name="connsiteX29" fmla="*/ 227625 w 372626"/>
                  <a:gd name="connsiteY29" fmla="*/ 333777 h 372079"/>
                  <a:gd name="connsiteX30" fmla="*/ 261550 w 372626"/>
                  <a:gd name="connsiteY30" fmla="*/ 319551 h 372079"/>
                  <a:gd name="connsiteX31" fmla="*/ 302588 w 372626"/>
                  <a:gd name="connsiteY31" fmla="*/ 333230 h 372079"/>
                  <a:gd name="connsiteX32" fmla="*/ 333777 w 372626"/>
                  <a:gd name="connsiteY32" fmla="*/ 302041 h 372079"/>
                  <a:gd name="connsiteX33" fmla="*/ 320098 w 372626"/>
                  <a:gd name="connsiteY33" fmla="*/ 261003 h 372079"/>
                  <a:gd name="connsiteX34" fmla="*/ 334325 w 372626"/>
                  <a:gd name="connsiteY34" fmla="*/ 226531 h 372079"/>
                  <a:gd name="connsiteX35" fmla="*/ 372627 w 372626"/>
                  <a:gd name="connsiteY35" fmla="*/ 207380 h 372079"/>
                  <a:gd name="connsiteX36" fmla="*/ 372627 w 372626"/>
                  <a:gd name="connsiteY36" fmla="*/ 163606 h 372079"/>
                  <a:gd name="connsiteX37" fmla="*/ 333777 w 372626"/>
                  <a:gd name="connsiteY37" fmla="*/ 145002 h 37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2626" h="372079">
                    <a:moveTo>
                      <a:pt x="186040" y="251701"/>
                    </a:moveTo>
                    <a:cubicBezTo>
                      <a:pt x="149926" y="251701"/>
                      <a:pt x="120379" y="222153"/>
                      <a:pt x="120379" y="186040"/>
                    </a:cubicBezTo>
                    <a:cubicBezTo>
                      <a:pt x="120379" y="149926"/>
                      <a:pt x="149926" y="120379"/>
                      <a:pt x="186040" y="120379"/>
                    </a:cubicBezTo>
                    <a:cubicBezTo>
                      <a:pt x="222153" y="120379"/>
                      <a:pt x="251701" y="149926"/>
                      <a:pt x="251701" y="186040"/>
                    </a:cubicBezTo>
                    <a:cubicBezTo>
                      <a:pt x="251701" y="222153"/>
                      <a:pt x="222153" y="251701"/>
                      <a:pt x="186040" y="251701"/>
                    </a:cubicBezTo>
                    <a:close/>
                    <a:moveTo>
                      <a:pt x="333777" y="145002"/>
                    </a:moveTo>
                    <a:cubicBezTo>
                      <a:pt x="330494" y="132964"/>
                      <a:pt x="325570" y="121473"/>
                      <a:pt x="319551" y="111077"/>
                    </a:cubicBezTo>
                    <a:lnTo>
                      <a:pt x="333230" y="70039"/>
                    </a:lnTo>
                    <a:lnTo>
                      <a:pt x="302041" y="38850"/>
                    </a:lnTo>
                    <a:lnTo>
                      <a:pt x="261003" y="52529"/>
                    </a:lnTo>
                    <a:cubicBezTo>
                      <a:pt x="250059" y="46510"/>
                      <a:pt x="238569" y="41585"/>
                      <a:pt x="226531" y="38302"/>
                    </a:cubicBezTo>
                    <a:lnTo>
                      <a:pt x="207927" y="0"/>
                    </a:lnTo>
                    <a:lnTo>
                      <a:pt x="164153" y="0"/>
                    </a:lnTo>
                    <a:lnTo>
                      <a:pt x="145002" y="38302"/>
                    </a:lnTo>
                    <a:cubicBezTo>
                      <a:pt x="132964" y="41585"/>
                      <a:pt x="121473" y="46510"/>
                      <a:pt x="111077" y="52529"/>
                    </a:cubicBezTo>
                    <a:lnTo>
                      <a:pt x="70039" y="38850"/>
                    </a:lnTo>
                    <a:lnTo>
                      <a:pt x="38850" y="70039"/>
                    </a:lnTo>
                    <a:lnTo>
                      <a:pt x="52529" y="111077"/>
                    </a:lnTo>
                    <a:cubicBezTo>
                      <a:pt x="46510" y="122020"/>
                      <a:pt x="41585" y="133511"/>
                      <a:pt x="38302" y="145549"/>
                    </a:cubicBezTo>
                    <a:lnTo>
                      <a:pt x="0" y="164153"/>
                    </a:lnTo>
                    <a:lnTo>
                      <a:pt x="0" y="207927"/>
                    </a:lnTo>
                    <a:lnTo>
                      <a:pt x="38302" y="227078"/>
                    </a:lnTo>
                    <a:cubicBezTo>
                      <a:pt x="41585" y="239116"/>
                      <a:pt x="46510" y="250607"/>
                      <a:pt x="52529" y="261003"/>
                    </a:cubicBezTo>
                    <a:lnTo>
                      <a:pt x="38850" y="302041"/>
                    </a:lnTo>
                    <a:lnTo>
                      <a:pt x="70039" y="333230"/>
                    </a:lnTo>
                    <a:lnTo>
                      <a:pt x="111077" y="319551"/>
                    </a:lnTo>
                    <a:cubicBezTo>
                      <a:pt x="122020" y="325570"/>
                      <a:pt x="133511" y="330494"/>
                      <a:pt x="145549" y="333777"/>
                    </a:cubicBezTo>
                    <a:lnTo>
                      <a:pt x="164700" y="372080"/>
                    </a:lnTo>
                    <a:lnTo>
                      <a:pt x="208474" y="372080"/>
                    </a:lnTo>
                    <a:lnTo>
                      <a:pt x="227625" y="333777"/>
                    </a:lnTo>
                    <a:cubicBezTo>
                      <a:pt x="239663" y="330494"/>
                      <a:pt x="251154" y="325570"/>
                      <a:pt x="261550" y="319551"/>
                    </a:cubicBezTo>
                    <a:lnTo>
                      <a:pt x="302588" y="333230"/>
                    </a:lnTo>
                    <a:lnTo>
                      <a:pt x="333777" y="302041"/>
                    </a:lnTo>
                    <a:lnTo>
                      <a:pt x="320098" y="261003"/>
                    </a:lnTo>
                    <a:cubicBezTo>
                      <a:pt x="326117" y="250059"/>
                      <a:pt x="331042" y="238569"/>
                      <a:pt x="334325" y="226531"/>
                    </a:cubicBezTo>
                    <a:lnTo>
                      <a:pt x="372627" y="207380"/>
                    </a:lnTo>
                    <a:lnTo>
                      <a:pt x="372627" y="163606"/>
                    </a:lnTo>
                    <a:lnTo>
                      <a:pt x="333777" y="145002"/>
                    </a:lnTo>
                    <a:close/>
                  </a:path>
                </a:pathLst>
              </a:custGeom>
              <a:grpFill/>
              <a:ln w="16244" cap="flat">
                <a:solidFill>
                  <a:schemeClr val="bg1"/>
                </a:solidFill>
                <a:prstDash val="solid"/>
                <a:miter/>
              </a:ln>
            </p:spPr>
            <p:txBody>
              <a:bodyPr rtlCol="0" anchor="ctr"/>
              <a:lstStyle/>
              <a:p>
                <a:endParaRPr lang="en-US" sz="1788">
                  <a:latin typeface="Arial Rounded MT Bold" panose="020F0704030504030204" pitchFamily="34" charset="77"/>
                </a:endParaRPr>
              </a:p>
            </p:txBody>
          </p:sp>
        </p:grpSp>
      </p:grpSp>
      <p:grpSp>
        <p:nvGrpSpPr>
          <p:cNvPr id="4131" name="Group 4130">
            <a:extLst>
              <a:ext uri="{FF2B5EF4-FFF2-40B4-BE49-F238E27FC236}">
                <a16:creationId xmlns:a16="http://schemas.microsoft.com/office/drawing/2014/main" id="{77E62E39-B1B0-04D3-3A56-899C371DB7A5}"/>
              </a:ext>
            </a:extLst>
          </p:cNvPr>
          <p:cNvGrpSpPr/>
          <p:nvPr/>
        </p:nvGrpSpPr>
        <p:grpSpPr>
          <a:xfrm>
            <a:off x="4979970" y="1428034"/>
            <a:ext cx="4595357" cy="1877462"/>
            <a:chOff x="6115574" y="816407"/>
            <a:chExt cx="5655824" cy="2310723"/>
          </a:xfrm>
          <a:solidFill>
            <a:schemeClr val="tx1"/>
          </a:solidFill>
        </p:grpSpPr>
        <p:sp>
          <p:nvSpPr>
            <p:cNvPr id="4122" name="TextBox 4121">
              <a:extLst>
                <a:ext uri="{FF2B5EF4-FFF2-40B4-BE49-F238E27FC236}">
                  <a16:creationId xmlns:a16="http://schemas.microsoft.com/office/drawing/2014/main" id="{938194A1-EA68-A241-7CFE-A4EB8BBF5A12}"/>
                </a:ext>
              </a:extLst>
            </p:cNvPr>
            <p:cNvSpPr txBox="1"/>
            <p:nvPr/>
          </p:nvSpPr>
          <p:spPr>
            <a:xfrm>
              <a:off x="6115574" y="2699698"/>
              <a:ext cx="1756209" cy="421575"/>
            </a:xfrm>
            <a:prstGeom prst="rect">
              <a:avLst/>
            </a:prstGeom>
            <a:noFill/>
          </p:spPr>
          <p:txBody>
            <a:bodyPr wrap="square" rtlCol="0">
              <a:spAutoFit/>
            </a:bodyPr>
            <a:lstStyle/>
            <a:p>
              <a:pPr algn="ctr"/>
              <a:r>
                <a:rPr lang="en-US" sz="813" dirty="0">
                  <a:latin typeface="Arial Rounded MT Bold" panose="020F0704030504030204" pitchFamily="34" charset="77"/>
                </a:rPr>
                <a:t>SELF </a:t>
              </a:r>
            </a:p>
            <a:p>
              <a:pPr algn="ctr"/>
              <a:r>
                <a:rPr lang="en-US" sz="813" dirty="0">
                  <a:latin typeface="Arial Rounded MT Bold" panose="020F0704030504030204" pitchFamily="34" charset="77"/>
                </a:rPr>
                <a:t>MANAGEMENT</a:t>
              </a:r>
            </a:p>
          </p:txBody>
        </p:sp>
        <p:grpSp>
          <p:nvGrpSpPr>
            <p:cNvPr id="17" name="Group 16">
              <a:extLst>
                <a:ext uri="{FF2B5EF4-FFF2-40B4-BE49-F238E27FC236}">
                  <a16:creationId xmlns:a16="http://schemas.microsoft.com/office/drawing/2014/main" id="{AE8D5B1F-AD96-DF81-68D5-0EBD8AB4A88E}"/>
                </a:ext>
              </a:extLst>
            </p:cNvPr>
            <p:cNvGrpSpPr/>
            <p:nvPr/>
          </p:nvGrpSpPr>
          <p:grpSpPr>
            <a:xfrm>
              <a:off x="6343831" y="816407"/>
              <a:ext cx="5427567" cy="2310723"/>
              <a:chOff x="6343831" y="816407"/>
              <a:chExt cx="5427567" cy="2310723"/>
            </a:xfrm>
            <a:grpFill/>
          </p:grpSpPr>
          <p:grpSp>
            <p:nvGrpSpPr>
              <p:cNvPr id="4100" name="Group 4099">
                <a:extLst>
                  <a:ext uri="{FF2B5EF4-FFF2-40B4-BE49-F238E27FC236}">
                    <a16:creationId xmlns:a16="http://schemas.microsoft.com/office/drawing/2014/main" id="{D7E22A8F-12EA-DCCD-7AD5-384608E85149}"/>
                  </a:ext>
                </a:extLst>
              </p:cNvPr>
              <p:cNvGrpSpPr/>
              <p:nvPr/>
            </p:nvGrpSpPr>
            <p:grpSpPr>
              <a:xfrm>
                <a:off x="6343831" y="816407"/>
                <a:ext cx="5427567" cy="2310723"/>
                <a:chOff x="6343831" y="816407"/>
                <a:chExt cx="5427567" cy="2310723"/>
              </a:xfrm>
              <a:grpFill/>
            </p:grpSpPr>
            <p:grpSp>
              <p:nvGrpSpPr>
                <p:cNvPr id="16" name="Group 15">
                  <a:extLst>
                    <a:ext uri="{FF2B5EF4-FFF2-40B4-BE49-F238E27FC236}">
                      <a16:creationId xmlns:a16="http://schemas.microsoft.com/office/drawing/2014/main" id="{75DE05C0-E5FA-DD06-7B24-A0CD4185EFCF}"/>
                    </a:ext>
                  </a:extLst>
                </p:cNvPr>
                <p:cNvGrpSpPr/>
                <p:nvPr/>
              </p:nvGrpSpPr>
              <p:grpSpPr>
                <a:xfrm>
                  <a:off x="6343831" y="816407"/>
                  <a:ext cx="5427567" cy="2310723"/>
                  <a:chOff x="6343831" y="816407"/>
                  <a:chExt cx="5427567" cy="2310723"/>
                </a:xfrm>
                <a:grpFill/>
              </p:grpSpPr>
              <p:sp>
                <p:nvSpPr>
                  <p:cNvPr id="1045" name="TextBox 1044">
                    <a:extLst>
                      <a:ext uri="{FF2B5EF4-FFF2-40B4-BE49-F238E27FC236}">
                        <a16:creationId xmlns:a16="http://schemas.microsoft.com/office/drawing/2014/main" id="{4A732592-4750-C30C-7B53-ABF00B2AD18B}"/>
                      </a:ext>
                    </a:extLst>
                  </p:cNvPr>
                  <p:cNvSpPr txBox="1"/>
                  <p:nvPr/>
                </p:nvSpPr>
                <p:spPr>
                  <a:xfrm>
                    <a:off x="7703697" y="2694890"/>
                    <a:ext cx="1384622" cy="421575"/>
                  </a:xfrm>
                  <a:prstGeom prst="rect">
                    <a:avLst/>
                  </a:prstGeom>
                  <a:noFill/>
                </p:spPr>
                <p:txBody>
                  <a:bodyPr wrap="square" rtlCol="0">
                    <a:spAutoFit/>
                  </a:bodyPr>
                  <a:lstStyle/>
                  <a:p>
                    <a:pPr algn="ctr"/>
                    <a:r>
                      <a:rPr lang="en-US" sz="813" dirty="0">
                        <a:latin typeface="Arial Rounded MT Bold" panose="020F0704030504030204" pitchFamily="34" charset="77"/>
                      </a:rPr>
                      <a:t>COMMUNICATION</a:t>
                    </a:r>
                  </a:p>
                  <a:p>
                    <a:pPr algn="ctr"/>
                    <a:r>
                      <a:rPr lang="en-US" sz="813" dirty="0">
                        <a:latin typeface="Arial Rounded MT Bold" panose="020F0704030504030204" pitchFamily="34" charset="77"/>
                      </a:rPr>
                      <a:t>ABILITY</a:t>
                    </a:r>
                  </a:p>
                </p:txBody>
              </p:sp>
              <p:sp>
                <p:nvSpPr>
                  <p:cNvPr id="1046" name="TextBox 1045">
                    <a:extLst>
                      <a:ext uri="{FF2B5EF4-FFF2-40B4-BE49-F238E27FC236}">
                        <a16:creationId xmlns:a16="http://schemas.microsoft.com/office/drawing/2014/main" id="{984FCE50-6AEB-6789-CD08-82AEEE860EA7}"/>
                      </a:ext>
                    </a:extLst>
                  </p:cNvPr>
                  <p:cNvSpPr txBox="1"/>
                  <p:nvPr/>
                </p:nvSpPr>
                <p:spPr>
                  <a:xfrm>
                    <a:off x="10422248" y="2705555"/>
                    <a:ext cx="1340732" cy="421575"/>
                  </a:xfrm>
                  <a:prstGeom prst="rect">
                    <a:avLst/>
                  </a:prstGeom>
                  <a:noFill/>
                </p:spPr>
                <p:txBody>
                  <a:bodyPr wrap="square" rtlCol="0">
                    <a:spAutoFit/>
                  </a:bodyPr>
                  <a:lstStyle/>
                  <a:p>
                    <a:pPr algn="ctr"/>
                    <a:r>
                      <a:rPr lang="en-US" sz="813" dirty="0">
                        <a:latin typeface="Arial Rounded MT Bold" panose="020F0704030504030204" pitchFamily="34" charset="77"/>
                      </a:rPr>
                      <a:t>FLEXIBILITY &amp;</a:t>
                    </a:r>
                  </a:p>
                  <a:p>
                    <a:pPr algn="ctr"/>
                    <a:r>
                      <a:rPr lang="en-US" sz="813" dirty="0">
                        <a:latin typeface="Arial Rounded MT Bold" panose="020F0704030504030204" pitchFamily="34" charset="77"/>
                      </a:rPr>
                      <a:t>ADAPTABILTY</a:t>
                    </a:r>
                  </a:p>
                </p:txBody>
              </p:sp>
              <p:sp>
                <p:nvSpPr>
                  <p:cNvPr id="1047" name="TextBox 1046">
                    <a:extLst>
                      <a:ext uri="{FF2B5EF4-FFF2-40B4-BE49-F238E27FC236}">
                        <a16:creationId xmlns:a16="http://schemas.microsoft.com/office/drawing/2014/main" id="{F13D7749-F3BF-B708-4625-6114BCE26DB5}"/>
                      </a:ext>
                    </a:extLst>
                  </p:cNvPr>
                  <p:cNvSpPr txBox="1"/>
                  <p:nvPr/>
                </p:nvSpPr>
                <p:spPr>
                  <a:xfrm>
                    <a:off x="9086351" y="2686630"/>
                    <a:ext cx="1298019" cy="421575"/>
                  </a:xfrm>
                  <a:prstGeom prst="rect">
                    <a:avLst/>
                  </a:prstGeom>
                  <a:noFill/>
                </p:spPr>
                <p:txBody>
                  <a:bodyPr wrap="square" rtlCol="0">
                    <a:spAutoFit/>
                  </a:bodyPr>
                  <a:lstStyle/>
                  <a:p>
                    <a:pPr algn="ctr"/>
                    <a:r>
                      <a:rPr lang="en-US" sz="813" dirty="0">
                        <a:latin typeface="Arial Rounded MT Bold" panose="020F0704030504030204" pitchFamily="34" charset="77"/>
                      </a:rPr>
                      <a:t>SENSORY</a:t>
                    </a:r>
                  </a:p>
                  <a:p>
                    <a:pPr algn="ctr"/>
                    <a:r>
                      <a:rPr lang="en-US" sz="813" dirty="0">
                        <a:latin typeface="Arial Rounded MT Bold" panose="020F0704030504030204" pitchFamily="34" charset="77"/>
                      </a:rPr>
                      <a:t>REGULATION</a:t>
                    </a:r>
                  </a:p>
                </p:txBody>
              </p:sp>
              <p:sp>
                <p:nvSpPr>
                  <p:cNvPr id="1050" name="TextBox 1049">
                    <a:extLst>
                      <a:ext uri="{FF2B5EF4-FFF2-40B4-BE49-F238E27FC236}">
                        <a16:creationId xmlns:a16="http://schemas.microsoft.com/office/drawing/2014/main" id="{F1066C14-11DA-B6C5-200A-51E639DBCAB7}"/>
                      </a:ext>
                    </a:extLst>
                  </p:cNvPr>
                  <p:cNvSpPr txBox="1"/>
                  <p:nvPr/>
                </p:nvSpPr>
                <p:spPr>
                  <a:xfrm>
                    <a:off x="9064203" y="1591078"/>
                    <a:ext cx="1290227" cy="421575"/>
                  </a:xfrm>
                  <a:prstGeom prst="rect">
                    <a:avLst/>
                  </a:prstGeom>
                  <a:noFill/>
                </p:spPr>
                <p:txBody>
                  <a:bodyPr wrap="square" rtlCol="0">
                    <a:spAutoFit/>
                  </a:bodyPr>
                  <a:lstStyle/>
                  <a:p>
                    <a:pPr algn="ctr"/>
                    <a:r>
                      <a:rPr lang="en-US" sz="813" dirty="0">
                        <a:latin typeface="Arial Rounded MT Bold" panose="020F0704030504030204" pitchFamily="34" charset="77"/>
                      </a:rPr>
                      <a:t>FOCUSSED</a:t>
                    </a:r>
                  </a:p>
                  <a:p>
                    <a:pPr algn="ctr"/>
                    <a:r>
                      <a:rPr lang="en-US" sz="813" dirty="0">
                        <a:latin typeface="Arial Rounded MT Bold" panose="020F0704030504030204" pitchFamily="34" charset="77"/>
                      </a:rPr>
                      <a:t>ATTENTION</a:t>
                    </a:r>
                  </a:p>
                </p:txBody>
              </p:sp>
              <p:sp>
                <p:nvSpPr>
                  <p:cNvPr id="1052" name="TextBox 1051">
                    <a:extLst>
                      <a:ext uri="{FF2B5EF4-FFF2-40B4-BE49-F238E27FC236}">
                        <a16:creationId xmlns:a16="http://schemas.microsoft.com/office/drawing/2014/main" id="{3FB36811-FDF4-D281-6DDE-40840B0B2392}"/>
                      </a:ext>
                    </a:extLst>
                  </p:cNvPr>
                  <p:cNvSpPr txBox="1"/>
                  <p:nvPr/>
                </p:nvSpPr>
                <p:spPr>
                  <a:xfrm>
                    <a:off x="7724619" y="1587330"/>
                    <a:ext cx="1339584" cy="421575"/>
                  </a:xfrm>
                  <a:prstGeom prst="rect">
                    <a:avLst/>
                  </a:prstGeom>
                  <a:noFill/>
                </p:spPr>
                <p:txBody>
                  <a:bodyPr wrap="square" rtlCol="0">
                    <a:spAutoFit/>
                  </a:bodyPr>
                  <a:lstStyle/>
                  <a:p>
                    <a:pPr algn="ctr"/>
                    <a:r>
                      <a:rPr lang="en-US" sz="813" dirty="0">
                        <a:latin typeface="Arial Rounded MT Bold" panose="020F0704030504030204" pitchFamily="34" charset="77"/>
                      </a:rPr>
                      <a:t>INTELLECTUAL</a:t>
                    </a:r>
                  </a:p>
                  <a:p>
                    <a:pPr algn="ctr"/>
                    <a:r>
                      <a:rPr lang="en-US" sz="813" dirty="0">
                        <a:latin typeface="Arial Rounded MT Bold" panose="020F0704030504030204" pitchFamily="34" charset="77"/>
                      </a:rPr>
                      <a:t>ABILITY</a:t>
                    </a:r>
                  </a:p>
                </p:txBody>
              </p:sp>
              <p:sp>
                <p:nvSpPr>
                  <p:cNvPr id="1056" name="TextBox 1055">
                    <a:extLst>
                      <a:ext uri="{FF2B5EF4-FFF2-40B4-BE49-F238E27FC236}">
                        <a16:creationId xmlns:a16="http://schemas.microsoft.com/office/drawing/2014/main" id="{5703227B-AABA-092B-52D5-16553C9DC74F}"/>
                      </a:ext>
                    </a:extLst>
                  </p:cNvPr>
                  <p:cNvSpPr txBox="1"/>
                  <p:nvPr/>
                </p:nvSpPr>
                <p:spPr>
                  <a:xfrm>
                    <a:off x="10381003" y="1600355"/>
                    <a:ext cx="1390395" cy="421575"/>
                  </a:xfrm>
                  <a:prstGeom prst="rect">
                    <a:avLst/>
                  </a:prstGeom>
                  <a:noFill/>
                </p:spPr>
                <p:txBody>
                  <a:bodyPr wrap="square" rtlCol="0">
                    <a:spAutoFit/>
                  </a:bodyPr>
                  <a:lstStyle/>
                  <a:p>
                    <a:pPr algn="ctr"/>
                    <a:r>
                      <a:rPr lang="en-US" sz="813" dirty="0">
                        <a:latin typeface="Arial Rounded MT Bold" panose="020F0704030504030204" pitchFamily="34" charset="77"/>
                      </a:rPr>
                      <a:t>LEARNING</a:t>
                    </a:r>
                  </a:p>
                  <a:p>
                    <a:pPr algn="ctr"/>
                    <a:r>
                      <a:rPr lang="en-US" sz="813" dirty="0">
                        <a:latin typeface="Arial Rounded MT Bold" panose="020F0704030504030204" pitchFamily="34" charset="77"/>
                      </a:rPr>
                      <a:t>MEMORY</a:t>
                    </a:r>
                  </a:p>
                </p:txBody>
              </p:sp>
              <p:grpSp>
                <p:nvGrpSpPr>
                  <p:cNvPr id="4137" name="Group 4136">
                    <a:extLst>
                      <a:ext uri="{FF2B5EF4-FFF2-40B4-BE49-F238E27FC236}">
                        <a16:creationId xmlns:a16="http://schemas.microsoft.com/office/drawing/2014/main" id="{F7B4B318-6176-0F01-4CB3-E3AB93F58093}"/>
                      </a:ext>
                    </a:extLst>
                  </p:cNvPr>
                  <p:cNvGrpSpPr/>
                  <p:nvPr/>
                </p:nvGrpSpPr>
                <p:grpSpPr>
                  <a:xfrm>
                    <a:off x="10661275" y="1972676"/>
                    <a:ext cx="828131" cy="846178"/>
                    <a:chOff x="697527" y="7049763"/>
                    <a:chExt cx="1503484" cy="1503484"/>
                  </a:xfrm>
                  <a:grpFill/>
                </p:grpSpPr>
                <p:pic>
                  <p:nvPicPr>
                    <p:cNvPr id="4134" name="Graphic 4133" descr="Basic Shapes with solid fill">
                      <a:extLst>
                        <a:ext uri="{FF2B5EF4-FFF2-40B4-BE49-F238E27FC236}">
                          <a16:creationId xmlns:a16="http://schemas.microsoft.com/office/drawing/2014/main" id="{241AC26F-13BA-AB38-C55D-29E9F20B7E8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rot="19013258">
                      <a:off x="1104659" y="7466651"/>
                      <a:ext cx="689222" cy="689222"/>
                    </a:xfrm>
                    <a:prstGeom prst="rect">
                      <a:avLst/>
                    </a:prstGeom>
                  </p:spPr>
                </p:pic>
                <p:pic>
                  <p:nvPicPr>
                    <p:cNvPr id="4135" name="Graphic 4134" descr="Arrow circle with solid fill">
                      <a:extLst>
                        <a:ext uri="{FF2B5EF4-FFF2-40B4-BE49-F238E27FC236}">
                          <a16:creationId xmlns:a16="http://schemas.microsoft.com/office/drawing/2014/main" id="{E691F31D-D907-B497-2CFE-EC0A1BDA95EF}"/>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697527" y="7049763"/>
                      <a:ext cx="1503484" cy="1503484"/>
                    </a:xfrm>
                    <a:prstGeom prst="rect">
                      <a:avLst/>
                    </a:prstGeom>
                  </p:spPr>
                </p:pic>
              </p:grpSp>
              <p:grpSp>
                <p:nvGrpSpPr>
                  <p:cNvPr id="4156" name="Group 4155">
                    <a:extLst>
                      <a:ext uri="{FF2B5EF4-FFF2-40B4-BE49-F238E27FC236}">
                        <a16:creationId xmlns:a16="http://schemas.microsoft.com/office/drawing/2014/main" id="{F170C29A-9C64-7531-0D5F-6CF7FCC1BC15}"/>
                      </a:ext>
                    </a:extLst>
                  </p:cNvPr>
                  <p:cNvGrpSpPr/>
                  <p:nvPr/>
                </p:nvGrpSpPr>
                <p:grpSpPr>
                  <a:xfrm>
                    <a:off x="10800692" y="974768"/>
                    <a:ext cx="465107" cy="552890"/>
                    <a:chOff x="6844797" y="-917987"/>
                    <a:chExt cx="465107" cy="552890"/>
                  </a:xfrm>
                  <a:grpFill/>
                </p:grpSpPr>
                <p:sp>
                  <p:nvSpPr>
                    <p:cNvPr id="4157" name="Freeform 4156">
                      <a:extLst>
                        <a:ext uri="{FF2B5EF4-FFF2-40B4-BE49-F238E27FC236}">
                          <a16:creationId xmlns:a16="http://schemas.microsoft.com/office/drawing/2014/main" id="{C6036E24-397F-59FF-692C-5D6AF886628F}"/>
                        </a:ext>
                      </a:extLst>
                    </p:cNvPr>
                    <p:cNvSpPr/>
                    <p:nvPr/>
                  </p:nvSpPr>
                  <p:spPr>
                    <a:xfrm>
                      <a:off x="6844797" y="-917987"/>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4158" name="Graphic 4157" descr="Refresh with solid fill">
                      <a:extLst>
                        <a:ext uri="{FF2B5EF4-FFF2-40B4-BE49-F238E27FC236}">
                          <a16:creationId xmlns:a16="http://schemas.microsoft.com/office/drawing/2014/main" id="{F83DCC69-C1CF-60BD-947B-A97946AC95D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853749" y="-895131"/>
                      <a:ext cx="388404" cy="388404"/>
                    </a:xfrm>
                    <a:prstGeom prst="rect">
                      <a:avLst/>
                    </a:prstGeom>
                  </p:spPr>
                </p:pic>
              </p:grpSp>
              <p:grpSp>
                <p:nvGrpSpPr>
                  <p:cNvPr id="39" name="Group 38">
                    <a:extLst>
                      <a:ext uri="{FF2B5EF4-FFF2-40B4-BE49-F238E27FC236}">
                        <a16:creationId xmlns:a16="http://schemas.microsoft.com/office/drawing/2014/main" id="{9C31A117-C40D-1E39-A257-2DD4D56E4704}"/>
                      </a:ext>
                    </a:extLst>
                  </p:cNvPr>
                  <p:cNvGrpSpPr/>
                  <p:nvPr/>
                </p:nvGrpSpPr>
                <p:grpSpPr>
                  <a:xfrm>
                    <a:off x="9472999" y="972558"/>
                    <a:ext cx="465107" cy="552890"/>
                    <a:chOff x="8720915" y="956994"/>
                    <a:chExt cx="465107" cy="552890"/>
                  </a:xfrm>
                  <a:grpFill/>
                </p:grpSpPr>
                <p:sp>
                  <p:nvSpPr>
                    <p:cNvPr id="1026" name="Freeform 1025">
                      <a:extLst>
                        <a:ext uri="{FF2B5EF4-FFF2-40B4-BE49-F238E27FC236}">
                          <a16:creationId xmlns:a16="http://schemas.microsoft.com/office/drawing/2014/main" id="{F08E9A96-170A-72FE-761E-BEA28D66C193}"/>
                        </a:ext>
                      </a:extLst>
                    </p:cNvPr>
                    <p:cNvSpPr/>
                    <p:nvPr/>
                  </p:nvSpPr>
                  <p:spPr>
                    <a:xfrm>
                      <a:off x="8720915" y="956994"/>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solidFill>
                      <a:schemeClr val="tx1"/>
                    </a:solidFill>
                    <a:ln w="9525" cap="flat">
                      <a:noFill/>
                      <a:prstDash val="solid"/>
                      <a:miter/>
                    </a:ln>
                  </p:spPr>
                  <p:txBody>
                    <a:bodyPr rtlCol="0" anchor="ctr"/>
                    <a:lstStyle/>
                    <a:p>
                      <a:endParaRPr lang="en-US" sz="1788"/>
                    </a:p>
                  </p:txBody>
                </p:sp>
                <p:pic>
                  <p:nvPicPr>
                    <p:cNvPr id="1025" name="Graphic 1024" descr="Aperture with solid fill">
                      <a:extLst>
                        <a:ext uri="{FF2B5EF4-FFF2-40B4-BE49-F238E27FC236}">
                          <a16:creationId xmlns:a16="http://schemas.microsoft.com/office/drawing/2014/main" id="{FEA76653-26EA-2610-D92F-FB17E3B0D95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730634" y="976379"/>
                      <a:ext cx="376023" cy="376023"/>
                    </a:xfrm>
                    <a:prstGeom prst="rect">
                      <a:avLst/>
                    </a:prstGeom>
                  </p:spPr>
                </p:pic>
              </p:grpSp>
              <p:grpSp>
                <p:nvGrpSpPr>
                  <p:cNvPr id="1057" name="Group 1056">
                    <a:extLst>
                      <a:ext uri="{FF2B5EF4-FFF2-40B4-BE49-F238E27FC236}">
                        <a16:creationId xmlns:a16="http://schemas.microsoft.com/office/drawing/2014/main" id="{CD50199A-E775-B0DA-39C6-C1AEBD3FAD4D}"/>
                      </a:ext>
                    </a:extLst>
                  </p:cNvPr>
                  <p:cNvGrpSpPr/>
                  <p:nvPr/>
                </p:nvGrpSpPr>
                <p:grpSpPr>
                  <a:xfrm>
                    <a:off x="8174322" y="1006267"/>
                    <a:ext cx="495811" cy="516536"/>
                    <a:chOff x="4236265" y="3316371"/>
                    <a:chExt cx="1176154" cy="1200445"/>
                  </a:xfrm>
                  <a:grpFill/>
                </p:grpSpPr>
                <p:sp>
                  <p:nvSpPr>
                    <p:cNvPr id="1058" name="Freeform 1057">
                      <a:extLst>
                        <a:ext uri="{FF2B5EF4-FFF2-40B4-BE49-F238E27FC236}">
                          <a16:creationId xmlns:a16="http://schemas.microsoft.com/office/drawing/2014/main" id="{C003DBBD-6CA1-E955-7143-90FFE026E7A1}"/>
                        </a:ext>
                      </a:extLst>
                    </p:cNvPr>
                    <p:cNvSpPr/>
                    <p:nvPr/>
                  </p:nvSpPr>
                  <p:spPr>
                    <a:xfrm>
                      <a:off x="4523445" y="3732452"/>
                      <a:ext cx="91774" cy="96366"/>
                    </a:xfrm>
                    <a:custGeom>
                      <a:avLst/>
                      <a:gdLst>
                        <a:gd name="connsiteX0" fmla="*/ 37405 w 105036"/>
                        <a:gd name="connsiteY0" fmla="*/ 2240 h 105040"/>
                        <a:gd name="connsiteX1" fmla="*/ 2235 w 105036"/>
                        <a:gd name="connsiteY1" fmla="*/ 67636 h 105040"/>
                        <a:gd name="connsiteX2" fmla="*/ 67631 w 105036"/>
                        <a:gd name="connsiteY2" fmla="*/ 102804 h 105040"/>
                        <a:gd name="connsiteX3" fmla="*/ 102803 w 105036"/>
                        <a:gd name="connsiteY3" fmla="*/ 37419 h 105040"/>
                        <a:gd name="connsiteX4" fmla="*/ 37452 w 105036"/>
                        <a:gd name="connsiteY4" fmla="*/ 2226 h 105040"/>
                        <a:gd name="connsiteX5" fmla="*/ 37405 w 105036"/>
                        <a:gd name="connsiteY5" fmla="*/ 2240 h 10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6" h="105040">
                          <a:moveTo>
                            <a:pt x="37405" y="2240"/>
                          </a:moveTo>
                          <a:cubicBezTo>
                            <a:pt x="9635" y="10588"/>
                            <a:pt x="-6110" y="39866"/>
                            <a:pt x="2235" y="67636"/>
                          </a:cubicBezTo>
                          <a:cubicBezTo>
                            <a:pt x="10583" y="95406"/>
                            <a:pt x="39861" y="111151"/>
                            <a:pt x="67631" y="102804"/>
                          </a:cubicBezTo>
                          <a:cubicBezTo>
                            <a:pt x="95397" y="94459"/>
                            <a:pt x="111144" y="65187"/>
                            <a:pt x="102803" y="37419"/>
                          </a:cubicBezTo>
                          <a:cubicBezTo>
                            <a:pt x="94476" y="9655"/>
                            <a:pt x="65216" y="-6101"/>
                            <a:pt x="37452" y="2226"/>
                          </a:cubicBezTo>
                          <a:cubicBezTo>
                            <a:pt x="37438" y="2230"/>
                            <a:pt x="37422" y="2236"/>
                            <a:pt x="37405" y="2240"/>
                          </a:cubicBezTo>
                          <a:close/>
                        </a:path>
                      </a:pathLst>
                    </a:custGeom>
                    <a:grpFill/>
                    <a:ln w="20241" cap="flat">
                      <a:noFill/>
                      <a:prstDash val="solid"/>
                      <a:miter/>
                    </a:ln>
                  </p:spPr>
                  <p:txBody>
                    <a:bodyPr rtlCol="0" anchor="ctr"/>
                    <a:lstStyle/>
                    <a:p>
                      <a:endParaRPr lang="en-US" sz="1788"/>
                    </a:p>
                  </p:txBody>
                </p:sp>
                <p:sp>
                  <p:nvSpPr>
                    <p:cNvPr id="1059" name="Freeform 1058">
                      <a:extLst>
                        <a:ext uri="{FF2B5EF4-FFF2-40B4-BE49-F238E27FC236}">
                          <a16:creationId xmlns:a16="http://schemas.microsoft.com/office/drawing/2014/main" id="{3C6832BC-7F63-CA02-EFEE-200EF95E8C7B}"/>
                        </a:ext>
                      </a:extLst>
                    </p:cNvPr>
                    <p:cNvSpPr/>
                    <p:nvPr/>
                  </p:nvSpPr>
                  <p:spPr>
                    <a:xfrm>
                      <a:off x="4455393" y="4009932"/>
                      <a:ext cx="91774" cy="96366"/>
                    </a:xfrm>
                    <a:custGeom>
                      <a:avLst/>
                      <a:gdLst>
                        <a:gd name="connsiteX0" fmla="*/ 37405 w 105036"/>
                        <a:gd name="connsiteY0" fmla="*/ 2240 h 105040"/>
                        <a:gd name="connsiteX1" fmla="*/ 2235 w 105036"/>
                        <a:gd name="connsiteY1" fmla="*/ 67636 h 105040"/>
                        <a:gd name="connsiteX2" fmla="*/ 67631 w 105036"/>
                        <a:gd name="connsiteY2" fmla="*/ 102804 h 105040"/>
                        <a:gd name="connsiteX3" fmla="*/ 102803 w 105036"/>
                        <a:gd name="connsiteY3" fmla="*/ 37419 h 105040"/>
                        <a:gd name="connsiteX4" fmla="*/ 37452 w 105036"/>
                        <a:gd name="connsiteY4" fmla="*/ 2226 h 105040"/>
                        <a:gd name="connsiteX5" fmla="*/ 37405 w 105036"/>
                        <a:gd name="connsiteY5" fmla="*/ 2240 h 10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6" h="105040">
                          <a:moveTo>
                            <a:pt x="37405" y="2240"/>
                          </a:moveTo>
                          <a:cubicBezTo>
                            <a:pt x="9635" y="10588"/>
                            <a:pt x="-6110" y="39866"/>
                            <a:pt x="2235" y="67636"/>
                          </a:cubicBezTo>
                          <a:cubicBezTo>
                            <a:pt x="10583" y="95406"/>
                            <a:pt x="39861" y="111151"/>
                            <a:pt x="67631" y="102804"/>
                          </a:cubicBezTo>
                          <a:cubicBezTo>
                            <a:pt x="95397" y="94459"/>
                            <a:pt x="111144" y="65187"/>
                            <a:pt x="102803" y="37419"/>
                          </a:cubicBezTo>
                          <a:cubicBezTo>
                            <a:pt x="94476" y="9655"/>
                            <a:pt x="65216" y="-6101"/>
                            <a:pt x="37452" y="2226"/>
                          </a:cubicBezTo>
                          <a:cubicBezTo>
                            <a:pt x="37438" y="2230"/>
                            <a:pt x="37422" y="2236"/>
                            <a:pt x="37405" y="2240"/>
                          </a:cubicBezTo>
                          <a:close/>
                        </a:path>
                      </a:pathLst>
                    </a:custGeom>
                    <a:grpFill/>
                    <a:ln w="20241" cap="flat">
                      <a:noFill/>
                      <a:prstDash val="solid"/>
                      <a:miter/>
                    </a:ln>
                  </p:spPr>
                  <p:txBody>
                    <a:bodyPr rtlCol="0" anchor="ctr"/>
                    <a:lstStyle/>
                    <a:p>
                      <a:endParaRPr lang="en-US" sz="1788"/>
                    </a:p>
                  </p:txBody>
                </p:sp>
                <p:sp>
                  <p:nvSpPr>
                    <p:cNvPr id="1060" name="Freeform 1059">
                      <a:extLst>
                        <a:ext uri="{FF2B5EF4-FFF2-40B4-BE49-F238E27FC236}">
                          <a16:creationId xmlns:a16="http://schemas.microsoft.com/office/drawing/2014/main" id="{C5E36B79-155C-5EDF-ADC5-552DDF64AAE6}"/>
                        </a:ext>
                      </a:extLst>
                    </p:cNvPr>
                    <p:cNvSpPr/>
                    <p:nvPr/>
                  </p:nvSpPr>
                  <p:spPr>
                    <a:xfrm>
                      <a:off x="4236265" y="3316403"/>
                      <a:ext cx="548228" cy="1200413"/>
                    </a:xfrm>
                    <a:custGeom>
                      <a:avLst/>
                      <a:gdLst>
                        <a:gd name="connsiteX0" fmla="*/ 448181 w 627452"/>
                        <a:gd name="connsiteY0" fmla="*/ 0 h 1308462"/>
                        <a:gd name="connsiteX1" fmla="*/ 269517 w 627452"/>
                        <a:gd name="connsiteY1" fmla="*/ 167349 h 1308462"/>
                        <a:gd name="connsiteX2" fmla="*/ 149209 w 627452"/>
                        <a:gd name="connsiteY2" fmla="*/ 375532 h 1308462"/>
                        <a:gd name="connsiteX3" fmla="*/ 150523 w 627452"/>
                        <a:gd name="connsiteY3" fmla="*/ 380180 h 1308462"/>
                        <a:gd name="connsiteX4" fmla="*/ 56977 w 627452"/>
                        <a:gd name="connsiteY4" fmla="*/ 655248 h 1308462"/>
                        <a:gd name="connsiteX5" fmla="*/ 65289 w 627452"/>
                        <a:gd name="connsiteY5" fmla="*/ 670471 h 1308462"/>
                        <a:gd name="connsiteX6" fmla="*/ 60569 w 627452"/>
                        <a:gd name="connsiteY6" fmla="*/ 974197 h 1308462"/>
                        <a:gd name="connsiteX7" fmla="*/ 125586 w 627452"/>
                        <a:gd name="connsiteY7" fmla="*/ 1020087 h 1308462"/>
                        <a:gd name="connsiteX8" fmla="*/ 125586 w 627452"/>
                        <a:gd name="connsiteY8" fmla="*/ 1021868 h 1308462"/>
                        <a:gd name="connsiteX9" fmla="*/ 322386 w 627452"/>
                        <a:gd name="connsiteY9" fmla="*/ 1219071 h 1308462"/>
                        <a:gd name="connsiteX10" fmla="*/ 364790 w 627452"/>
                        <a:gd name="connsiteY10" fmla="*/ 1214498 h 1308462"/>
                        <a:gd name="connsiteX11" fmla="*/ 533524 w 627452"/>
                        <a:gd name="connsiteY11" fmla="*/ 1302173 h 1308462"/>
                        <a:gd name="connsiteX12" fmla="*/ 627453 w 627452"/>
                        <a:gd name="connsiteY12" fmla="*/ 1174260 h 1308462"/>
                        <a:gd name="connsiteX13" fmla="*/ 627453 w 627452"/>
                        <a:gd name="connsiteY13" fmla="*/ 179291 h 1308462"/>
                        <a:gd name="connsiteX14" fmla="*/ 448202 w 627452"/>
                        <a:gd name="connsiteY14" fmla="*/ 0 h 1308462"/>
                        <a:gd name="connsiteX15" fmla="*/ 448181 w 627452"/>
                        <a:gd name="connsiteY15" fmla="*/ 0 h 1308462"/>
                        <a:gd name="connsiteX16" fmla="*/ 442656 w 627452"/>
                        <a:gd name="connsiteY16" fmla="*/ 863667 h 1308462"/>
                        <a:gd name="connsiteX17" fmla="*/ 426058 w 627452"/>
                        <a:gd name="connsiteY17" fmla="*/ 894595 h 1308462"/>
                        <a:gd name="connsiteX18" fmla="*/ 391649 w 627452"/>
                        <a:gd name="connsiteY18" fmla="*/ 893563 h 1308462"/>
                        <a:gd name="connsiteX19" fmla="*/ 368555 w 627452"/>
                        <a:gd name="connsiteY19" fmla="*/ 912022 h 1308462"/>
                        <a:gd name="connsiteX20" fmla="*/ 362786 w 627452"/>
                        <a:gd name="connsiteY20" fmla="*/ 945986 h 1308462"/>
                        <a:gd name="connsiteX21" fmla="*/ 329349 w 627452"/>
                        <a:gd name="connsiteY21" fmla="*/ 956106 h 1308462"/>
                        <a:gd name="connsiteX22" fmla="*/ 305748 w 627452"/>
                        <a:gd name="connsiteY22" fmla="*/ 931190 h 1308462"/>
                        <a:gd name="connsiteX23" fmla="*/ 276440 w 627452"/>
                        <a:gd name="connsiteY23" fmla="*/ 928255 h 1308462"/>
                        <a:gd name="connsiteX24" fmla="*/ 248103 w 627452"/>
                        <a:gd name="connsiteY24" fmla="*/ 947929 h 1308462"/>
                        <a:gd name="connsiteX25" fmla="*/ 217398 w 627452"/>
                        <a:gd name="connsiteY25" fmla="*/ 931413 h 1308462"/>
                        <a:gd name="connsiteX26" fmla="*/ 218187 w 627452"/>
                        <a:gd name="connsiteY26" fmla="*/ 897004 h 1308462"/>
                        <a:gd name="connsiteX27" fmla="*/ 199748 w 627452"/>
                        <a:gd name="connsiteY27" fmla="*/ 873970 h 1308462"/>
                        <a:gd name="connsiteX28" fmla="*/ 165764 w 627452"/>
                        <a:gd name="connsiteY28" fmla="*/ 868060 h 1308462"/>
                        <a:gd name="connsiteX29" fmla="*/ 155644 w 627452"/>
                        <a:gd name="connsiteY29" fmla="*/ 834622 h 1308462"/>
                        <a:gd name="connsiteX30" fmla="*/ 180843 w 627452"/>
                        <a:gd name="connsiteY30" fmla="*/ 811244 h 1308462"/>
                        <a:gd name="connsiteX31" fmla="*/ 183515 w 627452"/>
                        <a:gd name="connsiteY31" fmla="*/ 781774 h 1308462"/>
                        <a:gd name="connsiteX32" fmla="*/ 163780 w 627452"/>
                        <a:gd name="connsiteY32" fmla="*/ 753457 h 1308462"/>
                        <a:gd name="connsiteX33" fmla="*/ 180378 w 627452"/>
                        <a:gd name="connsiteY33" fmla="*/ 722590 h 1308462"/>
                        <a:gd name="connsiteX34" fmla="*/ 214949 w 627452"/>
                        <a:gd name="connsiteY34" fmla="*/ 723582 h 1308462"/>
                        <a:gd name="connsiteX35" fmla="*/ 237800 w 627452"/>
                        <a:gd name="connsiteY35" fmla="*/ 704981 h 1308462"/>
                        <a:gd name="connsiteX36" fmla="*/ 243569 w 627452"/>
                        <a:gd name="connsiteY36" fmla="*/ 671017 h 1308462"/>
                        <a:gd name="connsiteX37" fmla="*/ 277006 w 627452"/>
                        <a:gd name="connsiteY37" fmla="*/ 660897 h 1308462"/>
                        <a:gd name="connsiteX38" fmla="*/ 300647 w 627452"/>
                        <a:gd name="connsiteY38" fmla="*/ 686016 h 1308462"/>
                        <a:gd name="connsiteX39" fmla="*/ 330179 w 627452"/>
                        <a:gd name="connsiteY39" fmla="*/ 688890 h 1308462"/>
                        <a:gd name="connsiteX40" fmla="*/ 358333 w 627452"/>
                        <a:gd name="connsiteY40" fmla="*/ 669054 h 1308462"/>
                        <a:gd name="connsiteX41" fmla="*/ 389200 w 627452"/>
                        <a:gd name="connsiteY41" fmla="*/ 685671 h 1308462"/>
                        <a:gd name="connsiteX42" fmla="*/ 388168 w 627452"/>
                        <a:gd name="connsiteY42" fmla="*/ 720081 h 1308462"/>
                        <a:gd name="connsiteX43" fmla="*/ 406830 w 627452"/>
                        <a:gd name="connsiteY43" fmla="*/ 743135 h 1308462"/>
                        <a:gd name="connsiteX44" fmla="*/ 440794 w 627452"/>
                        <a:gd name="connsiteY44" fmla="*/ 748883 h 1308462"/>
                        <a:gd name="connsiteX45" fmla="*/ 450914 w 627452"/>
                        <a:gd name="connsiteY45" fmla="*/ 782320 h 1308462"/>
                        <a:gd name="connsiteX46" fmla="*/ 425714 w 627452"/>
                        <a:gd name="connsiteY46" fmla="*/ 806083 h 1308462"/>
                        <a:gd name="connsiteX47" fmla="*/ 422779 w 627452"/>
                        <a:gd name="connsiteY47" fmla="*/ 835391 h 1308462"/>
                        <a:gd name="connsiteX48" fmla="*/ 520177 w 627452"/>
                        <a:gd name="connsiteY48" fmla="*/ 561171 h 1308462"/>
                        <a:gd name="connsiteX49" fmla="*/ 503580 w 627452"/>
                        <a:gd name="connsiteY49" fmla="*/ 592038 h 1308462"/>
                        <a:gd name="connsiteX50" fmla="*/ 469171 w 627452"/>
                        <a:gd name="connsiteY50" fmla="*/ 591006 h 1308462"/>
                        <a:gd name="connsiteX51" fmla="*/ 446299 w 627452"/>
                        <a:gd name="connsiteY51" fmla="*/ 609749 h 1308462"/>
                        <a:gd name="connsiteX52" fmla="*/ 440389 w 627452"/>
                        <a:gd name="connsiteY52" fmla="*/ 643753 h 1308462"/>
                        <a:gd name="connsiteX53" fmla="*/ 406951 w 627452"/>
                        <a:gd name="connsiteY53" fmla="*/ 653873 h 1308462"/>
                        <a:gd name="connsiteX54" fmla="*/ 383310 w 627452"/>
                        <a:gd name="connsiteY54" fmla="*/ 628755 h 1308462"/>
                        <a:gd name="connsiteX55" fmla="*/ 353981 w 627452"/>
                        <a:gd name="connsiteY55" fmla="*/ 625820 h 1308462"/>
                        <a:gd name="connsiteX56" fmla="*/ 325827 w 627452"/>
                        <a:gd name="connsiteY56" fmla="*/ 645656 h 1308462"/>
                        <a:gd name="connsiteX57" fmla="*/ 294960 w 627452"/>
                        <a:gd name="connsiteY57" fmla="*/ 629038 h 1308462"/>
                        <a:gd name="connsiteX58" fmla="*/ 296235 w 627452"/>
                        <a:gd name="connsiteY58" fmla="*/ 594245 h 1308462"/>
                        <a:gd name="connsiteX59" fmla="*/ 277634 w 627452"/>
                        <a:gd name="connsiteY59" fmla="*/ 571393 h 1308462"/>
                        <a:gd name="connsiteX60" fmla="*/ 243690 w 627452"/>
                        <a:gd name="connsiteY60" fmla="*/ 565645 h 1308462"/>
                        <a:gd name="connsiteX61" fmla="*/ 233570 w 627452"/>
                        <a:gd name="connsiteY61" fmla="*/ 532207 h 1308462"/>
                        <a:gd name="connsiteX62" fmla="*/ 258689 w 627452"/>
                        <a:gd name="connsiteY62" fmla="*/ 508546 h 1308462"/>
                        <a:gd name="connsiteX63" fmla="*/ 261563 w 627452"/>
                        <a:gd name="connsiteY63" fmla="*/ 479237 h 1308462"/>
                        <a:gd name="connsiteX64" fmla="*/ 241423 w 627452"/>
                        <a:gd name="connsiteY64" fmla="*/ 451022 h 1308462"/>
                        <a:gd name="connsiteX65" fmla="*/ 258284 w 627452"/>
                        <a:gd name="connsiteY65" fmla="*/ 420013 h 1308462"/>
                        <a:gd name="connsiteX66" fmla="*/ 292693 w 627452"/>
                        <a:gd name="connsiteY66" fmla="*/ 421045 h 1308462"/>
                        <a:gd name="connsiteX67" fmla="*/ 315727 w 627452"/>
                        <a:gd name="connsiteY67" fmla="*/ 402606 h 1308462"/>
                        <a:gd name="connsiteX68" fmla="*/ 321637 w 627452"/>
                        <a:gd name="connsiteY68" fmla="*/ 368602 h 1308462"/>
                        <a:gd name="connsiteX69" fmla="*/ 355074 w 627452"/>
                        <a:gd name="connsiteY69" fmla="*/ 358482 h 1308462"/>
                        <a:gd name="connsiteX70" fmla="*/ 378675 w 627452"/>
                        <a:gd name="connsiteY70" fmla="*/ 383398 h 1308462"/>
                        <a:gd name="connsiteX71" fmla="*/ 407984 w 627452"/>
                        <a:gd name="connsiteY71" fmla="*/ 386333 h 1308462"/>
                        <a:gd name="connsiteX72" fmla="*/ 436158 w 627452"/>
                        <a:gd name="connsiteY72" fmla="*/ 366578 h 1308462"/>
                        <a:gd name="connsiteX73" fmla="*/ 467025 w 627452"/>
                        <a:gd name="connsiteY73" fmla="*/ 383175 h 1308462"/>
                        <a:gd name="connsiteX74" fmla="*/ 465973 w 627452"/>
                        <a:gd name="connsiteY74" fmla="*/ 417767 h 1308462"/>
                        <a:gd name="connsiteX75" fmla="*/ 484574 w 627452"/>
                        <a:gd name="connsiteY75" fmla="*/ 440618 h 1308462"/>
                        <a:gd name="connsiteX76" fmla="*/ 518538 w 627452"/>
                        <a:gd name="connsiteY76" fmla="*/ 446367 h 1308462"/>
                        <a:gd name="connsiteX77" fmla="*/ 528658 w 627452"/>
                        <a:gd name="connsiteY77" fmla="*/ 479824 h 1308462"/>
                        <a:gd name="connsiteX78" fmla="*/ 503539 w 627452"/>
                        <a:gd name="connsiteY78" fmla="*/ 503465 h 1308462"/>
                        <a:gd name="connsiteX79" fmla="*/ 500341 w 627452"/>
                        <a:gd name="connsiteY79" fmla="*/ 533158 h 13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27452" h="1308462">
                          <a:moveTo>
                            <a:pt x="448181" y="0"/>
                          </a:moveTo>
                          <a:cubicBezTo>
                            <a:pt x="353854" y="40"/>
                            <a:pt x="275721" y="73227"/>
                            <a:pt x="269517" y="167349"/>
                          </a:cubicBezTo>
                          <a:cubicBezTo>
                            <a:pt x="178807" y="191616"/>
                            <a:pt x="124943" y="284822"/>
                            <a:pt x="149209" y="375532"/>
                          </a:cubicBezTo>
                          <a:cubicBezTo>
                            <a:pt x="149624" y="377087"/>
                            <a:pt x="150063" y="378637"/>
                            <a:pt x="150523" y="380180"/>
                          </a:cubicBezTo>
                          <a:cubicBezTo>
                            <a:pt x="48733" y="430306"/>
                            <a:pt x="6851" y="553458"/>
                            <a:pt x="56977" y="655248"/>
                          </a:cubicBezTo>
                          <a:cubicBezTo>
                            <a:pt x="59533" y="660437"/>
                            <a:pt x="62306" y="665516"/>
                            <a:pt x="65289" y="670471"/>
                          </a:cubicBezTo>
                          <a:cubicBezTo>
                            <a:pt x="-19885" y="753040"/>
                            <a:pt x="-21998" y="889023"/>
                            <a:pt x="60569" y="974197"/>
                          </a:cubicBezTo>
                          <a:cubicBezTo>
                            <a:pt x="79195" y="993410"/>
                            <a:pt x="101245" y="1008975"/>
                            <a:pt x="125586" y="1020087"/>
                          </a:cubicBezTo>
                          <a:cubicBezTo>
                            <a:pt x="125586" y="1020694"/>
                            <a:pt x="125586" y="1021281"/>
                            <a:pt x="125586" y="1021868"/>
                          </a:cubicBezTo>
                          <a:cubicBezTo>
                            <a:pt x="125475" y="1130670"/>
                            <a:pt x="213586" y="1218959"/>
                            <a:pt x="322386" y="1219071"/>
                          </a:cubicBezTo>
                          <a:cubicBezTo>
                            <a:pt x="336645" y="1219087"/>
                            <a:pt x="350862" y="1217553"/>
                            <a:pt x="364790" y="1214498"/>
                          </a:cubicBezTo>
                          <a:cubicBezTo>
                            <a:pt x="387174" y="1285304"/>
                            <a:pt x="462720" y="1324557"/>
                            <a:pt x="533524" y="1302173"/>
                          </a:cubicBezTo>
                          <a:cubicBezTo>
                            <a:pt x="589340" y="1284527"/>
                            <a:pt x="627325" y="1232798"/>
                            <a:pt x="627453" y="1174260"/>
                          </a:cubicBezTo>
                          <a:lnTo>
                            <a:pt x="627453" y="179291"/>
                          </a:lnTo>
                          <a:cubicBezTo>
                            <a:pt x="627465" y="80282"/>
                            <a:pt x="547211" y="12"/>
                            <a:pt x="448202" y="0"/>
                          </a:cubicBezTo>
                          <a:cubicBezTo>
                            <a:pt x="448196" y="0"/>
                            <a:pt x="448187" y="0"/>
                            <a:pt x="448181" y="0"/>
                          </a:cubicBezTo>
                          <a:close/>
                          <a:moveTo>
                            <a:pt x="442656" y="863667"/>
                          </a:moveTo>
                          <a:lnTo>
                            <a:pt x="426058" y="894595"/>
                          </a:lnTo>
                          <a:lnTo>
                            <a:pt x="391649" y="893563"/>
                          </a:lnTo>
                          <a:cubicBezTo>
                            <a:pt x="384731" y="900633"/>
                            <a:pt x="376975" y="906833"/>
                            <a:pt x="368555" y="912022"/>
                          </a:cubicBezTo>
                          <a:lnTo>
                            <a:pt x="362786" y="945986"/>
                          </a:lnTo>
                          <a:lnTo>
                            <a:pt x="329349" y="956106"/>
                          </a:lnTo>
                          <a:lnTo>
                            <a:pt x="305748" y="931190"/>
                          </a:lnTo>
                          <a:cubicBezTo>
                            <a:pt x="295895" y="931401"/>
                            <a:pt x="286054" y="930415"/>
                            <a:pt x="276440" y="928255"/>
                          </a:cubicBezTo>
                          <a:lnTo>
                            <a:pt x="248103" y="947929"/>
                          </a:lnTo>
                          <a:lnTo>
                            <a:pt x="217398" y="931413"/>
                          </a:lnTo>
                          <a:lnTo>
                            <a:pt x="218187" y="897004"/>
                          </a:lnTo>
                          <a:cubicBezTo>
                            <a:pt x="211131" y="890102"/>
                            <a:pt x="204940" y="882366"/>
                            <a:pt x="199748" y="873970"/>
                          </a:cubicBezTo>
                          <a:lnTo>
                            <a:pt x="165764" y="868060"/>
                          </a:lnTo>
                          <a:lnTo>
                            <a:pt x="155644" y="834622"/>
                          </a:lnTo>
                          <a:lnTo>
                            <a:pt x="180843" y="811244"/>
                          </a:lnTo>
                          <a:cubicBezTo>
                            <a:pt x="180536" y="801349"/>
                            <a:pt x="181432" y="791453"/>
                            <a:pt x="183515" y="781774"/>
                          </a:cubicBezTo>
                          <a:lnTo>
                            <a:pt x="163780" y="753457"/>
                          </a:lnTo>
                          <a:lnTo>
                            <a:pt x="180378" y="722590"/>
                          </a:lnTo>
                          <a:lnTo>
                            <a:pt x="214949" y="723582"/>
                          </a:lnTo>
                          <a:cubicBezTo>
                            <a:pt x="221784" y="716478"/>
                            <a:pt x="229457" y="710231"/>
                            <a:pt x="237800" y="704981"/>
                          </a:cubicBezTo>
                          <a:lnTo>
                            <a:pt x="243569" y="671017"/>
                          </a:lnTo>
                          <a:lnTo>
                            <a:pt x="277006" y="660897"/>
                          </a:lnTo>
                          <a:lnTo>
                            <a:pt x="300647" y="686016"/>
                          </a:lnTo>
                          <a:cubicBezTo>
                            <a:pt x="310571" y="685765"/>
                            <a:pt x="320489" y="686730"/>
                            <a:pt x="330179" y="688890"/>
                          </a:cubicBezTo>
                          <a:lnTo>
                            <a:pt x="358333" y="669054"/>
                          </a:lnTo>
                          <a:lnTo>
                            <a:pt x="389200" y="685671"/>
                          </a:lnTo>
                          <a:lnTo>
                            <a:pt x="388168" y="720081"/>
                          </a:lnTo>
                          <a:cubicBezTo>
                            <a:pt x="395315" y="726966"/>
                            <a:pt x="401583" y="734710"/>
                            <a:pt x="406830" y="743135"/>
                          </a:cubicBezTo>
                          <a:lnTo>
                            <a:pt x="440794" y="748883"/>
                          </a:lnTo>
                          <a:lnTo>
                            <a:pt x="450914" y="782320"/>
                          </a:lnTo>
                          <a:lnTo>
                            <a:pt x="425714" y="806083"/>
                          </a:lnTo>
                          <a:cubicBezTo>
                            <a:pt x="425935" y="815936"/>
                            <a:pt x="424949" y="825777"/>
                            <a:pt x="422779" y="835391"/>
                          </a:cubicBezTo>
                          <a:close/>
                          <a:moveTo>
                            <a:pt x="520177" y="561171"/>
                          </a:moveTo>
                          <a:lnTo>
                            <a:pt x="503580" y="592038"/>
                          </a:lnTo>
                          <a:lnTo>
                            <a:pt x="469171" y="591006"/>
                          </a:lnTo>
                          <a:cubicBezTo>
                            <a:pt x="462338" y="598161"/>
                            <a:pt x="454658" y="604456"/>
                            <a:pt x="446299" y="609749"/>
                          </a:cubicBezTo>
                          <a:lnTo>
                            <a:pt x="440389" y="643753"/>
                          </a:lnTo>
                          <a:lnTo>
                            <a:pt x="406951" y="653873"/>
                          </a:lnTo>
                          <a:lnTo>
                            <a:pt x="383310" y="628755"/>
                          </a:lnTo>
                          <a:cubicBezTo>
                            <a:pt x="373451" y="628975"/>
                            <a:pt x="363602" y="627990"/>
                            <a:pt x="353981" y="625820"/>
                          </a:cubicBezTo>
                          <a:lnTo>
                            <a:pt x="325827" y="645656"/>
                          </a:lnTo>
                          <a:lnTo>
                            <a:pt x="294960" y="629038"/>
                          </a:lnTo>
                          <a:lnTo>
                            <a:pt x="296235" y="594245"/>
                          </a:lnTo>
                          <a:cubicBezTo>
                            <a:pt x="289126" y="587413"/>
                            <a:pt x="282880" y="579738"/>
                            <a:pt x="277634" y="571393"/>
                          </a:cubicBezTo>
                          <a:lnTo>
                            <a:pt x="243690" y="565645"/>
                          </a:lnTo>
                          <a:lnTo>
                            <a:pt x="233570" y="532207"/>
                          </a:lnTo>
                          <a:lnTo>
                            <a:pt x="258689" y="508546"/>
                          </a:lnTo>
                          <a:cubicBezTo>
                            <a:pt x="258468" y="498697"/>
                            <a:pt x="259434" y="488856"/>
                            <a:pt x="261563" y="479237"/>
                          </a:cubicBezTo>
                          <a:lnTo>
                            <a:pt x="241423" y="451022"/>
                          </a:lnTo>
                          <a:lnTo>
                            <a:pt x="258284" y="420013"/>
                          </a:lnTo>
                          <a:lnTo>
                            <a:pt x="292693" y="421045"/>
                          </a:lnTo>
                          <a:cubicBezTo>
                            <a:pt x="299591" y="413984"/>
                            <a:pt x="307325" y="407790"/>
                            <a:pt x="315727" y="402606"/>
                          </a:cubicBezTo>
                          <a:lnTo>
                            <a:pt x="321637" y="368602"/>
                          </a:lnTo>
                          <a:lnTo>
                            <a:pt x="355074" y="358482"/>
                          </a:lnTo>
                          <a:lnTo>
                            <a:pt x="378675" y="383398"/>
                          </a:lnTo>
                          <a:cubicBezTo>
                            <a:pt x="388528" y="383189"/>
                            <a:pt x="398369" y="384175"/>
                            <a:pt x="407984" y="386333"/>
                          </a:cubicBezTo>
                          <a:lnTo>
                            <a:pt x="436158" y="366578"/>
                          </a:lnTo>
                          <a:lnTo>
                            <a:pt x="467025" y="383175"/>
                          </a:lnTo>
                          <a:lnTo>
                            <a:pt x="465973" y="417767"/>
                          </a:lnTo>
                          <a:cubicBezTo>
                            <a:pt x="473081" y="424598"/>
                            <a:pt x="479328" y="432271"/>
                            <a:pt x="484574" y="440618"/>
                          </a:cubicBezTo>
                          <a:lnTo>
                            <a:pt x="518538" y="446367"/>
                          </a:lnTo>
                          <a:lnTo>
                            <a:pt x="528658" y="479824"/>
                          </a:lnTo>
                          <a:lnTo>
                            <a:pt x="503539" y="503465"/>
                          </a:lnTo>
                          <a:cubicBezTo>
                            <a:pt x="503701" y="513456"/>
                            <a:pt x="502629" y="523431"/>
                            <a:pt x="500341" y="533158"/>
                          </a:cubicBezTo>
                          <a:close/>
                        </a:path>
                      </a:pathLst>
                    </a:custGeom>
                    <a:grpFill/>
                    <a:ln w="20241" cap="flat">
                      <a:noFill/>
                      <a:prstDash val="solid"/>
                      <a:miter/>
                    </a:ln>
                  </p:spPr>
                  <p:txBody>
                    <a:bodyPr rtlCol="0" anchor="ctr"/>
                    <a:lstStyle/>
                    <a:p>
                      <a:endParaRPr lang="en-US" sz="1788"/>
                    </a:p>
                  </p:txBody>
                </p:sp>
                <p:sp>
                  <p:nvSpPr>
                    <p:cNvPr id="1061" name="Freeform 1060">
                      <a:extLst>
                        <a:ext uri="{FF2B5EF4-FFF2-40B4-BE49-F238E27FC236}">
                          <a16:creationId xmlns:a16="http://schemas.microsoft.com/office/drawing/2014/main" id="{BE20940E-57CE-A18C-C575-19F2D8240D25}"/>
                        </a:ext>
                      </a:extLst>
                    </p:cNvPr>
                    <p:cNvSpPr/>
                    <p:nvPr/>
                  </p:nvSpPr>
                  <p:spPr>
                    <a:xfrm>
                      <a:off x="4850681" y="3316371"/>
                      <a:ext cx="561738" cy="1200413"/>
                    </a:xfrm>
                    <a:custGeom>
                      <a:avLst/>
                      <a:gdLst>
                        <a:gd name="connsiteX0" fmla="*/ 642915 w 642914"/>
                        <a:gd name="connsiteY0" fmla="*/ 845054 h 1341012"/>
                        <a:gd name="connsiteX1" fmla="*/ 576031 w 642914"/>
                        <a:gd name="connsiteY1" fmla="*/ 687063 h 1341012"/>
                        <a:gd name="connsiteX2" fmla="*/ 504207 w 642914"/>
                        <a:gd name="connsiteY2" fmla="*/ 398100 h 1341012"/>
                        <a:gd name="connsiteX3" fmla="*/ 488678 w 642914"/>
                        <a:gd name="connsiteY3" fmla="*/ 389621 h 1341012"/>
                        <a:gd name="connsiteX4" fmla="*/ 371495 w 642914"/>
                        <a:gd name="connsiteY4" fmla="*/ 172905 h 1341012"/>
                        <a:gd name="connsiteX5" fmla="*/ 366773 w 642914"/>
                        <a:gd name="connsiteY5" fmla="*/ 171570 h 1341012"/>
                        <a:gd name="connsiteX6" fmla="*/ 171563 w 642914"/>
                        <a:gd name="connsiteY6" fmla="*/ 401 h 1341012"/>
                        <a:gd name="connsiteX7" fmla="*/ 0 w 642914"/>
                        <a:gd name="connsiteY7" fmla="*/ 183785 h 1341012"/>
                        <a:gd name="connsiteX8" fmla="*/ 0 w 642914"/>
                        <a:gd name="connsiteY8" fmla="*/ 1203261 h 1341012"/>
                        <a:gd name="connsiteX9" fmla="*/ 137831 w 642914"/>
                        <a:gd name="connsiteY9" fmla="*/ 1341013 h 1341012"/>
                        <a:gd name="connsiteX10" fmla="*/ 269257 w 642914"/>
                        <a:gd name="connsiteY10" fmla="*/ 1244491 h 1341012"/>
                        <a:gd name="connsiteX11" fmla="*/ 509645 w 642914"/>
                        <a:gd name="connsiteY11" fmla="*/ 1090585 h 1341012"/>
                        <a:gd name="connsiteX12" fmla="*/ 514332 w 642914"/>
                        <a:gd name="connsiteY12" fmla="*/ 1047116 h 1341012"/>
                        <a:gd name="connsiteX13" fmla="*/ 514332 w 642914"/>
                        <a:gd name="connsiteY13" fmla="*/ 1045291 h 1341012"/>
                        <a:gd name="connsiteX14" fmla="*/ 642915 w 642914"/>
                        <a:gd name="connsiteY14" fmla="*/ 845054 h 13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914" h="1341012">
                          <a:moveTo>
                            <a:pt x="642915" y="845054"/>
                          </a:moveTo>
                          <a:cubicBezTo>
                            <a:pt x="642956" y="785501"/>
                            <a:pt x="618818" y="728485"/>
                            <a:pt x="576031" y="687063"/>
                          </a:cubicBezTo>
                          <a:cubicBezTo>
                            <a:pt x="635992" y="587434"/>
                            <a:pt x="603836" y="458063"/>
                            <a:pt x="504207" y="398100"/>
                          </a:cubicBezTo>
                          <a:cubicBezTo>
                            <a:pt x="499153" y="395057"/>
                            <a:pt x="493970" y="392228"/>
                            <a:pt x="488678" y="389621"/>
                          </a:cubicBezTo>
                          <a:cubicBezTo>
                            <a:pt x="516163" y="297417"/>
                            <a:pt x="463699" y="200391"/>
                            <a:pt x="371495" y="172905"/>
                          </a:cubicBezTo>
                          <a:cubicBezTo>
                            <a:pt x="369927" y="172439"/>
                            <a:pt x="368353" y="171993"/>
                            <a:pt x="366773" y="171570"/>
                          </a:cubicBezTo>
                          <a:cubicBezTo>
                            <a:pt x="360134" y="70398"/>
                            <a:pt x="272735" y="-6238"/>
                            <a:pt x="171563" y="401"/>
                          </a:cubicBezTo>
                          <a:cubicBezTo>
                            <a:pt x="74972" y="6739"/>
                            <a:pt x="-104" y="86987"/>
                            <a:pt x="0" y="183785"/>
                          </a:cubicBezTo>
                          <a:lnTo>
                            <a:pt x="0" y="1203261"/>
                          </a:lnTo>
                          <a:cubicBezTo>
                            <a:pt x="23" y="1279362"/>
                            <a:pt x="61730" y="1341034"/>
                            <a:pt x="137831" y="1341013"/>
                          </a:cubicBezTo>
                          <a:cubicBezTo>
                            <a:pt x="198018" y="1340994"/>
                            <a:pt x="251230" y="1301915"/>
                            <a:pt x="269257" y="1244491"/>
                          </a:cubicBezTo>
                          <a:cubicBezTo>
                            <a:pt x="378138" y="1268372"/>
                            <a:pt x="485764" y="1199466"/>
                            <a:pt x="509645" y="1090585"/>
                          </a:cubicBezTo>
                          <a:cubicBezTo>
                            <a:pt x="512777" y="1076308"/>
                            <a:pt x="514348" y="1061733"/>
                            <a:pt x="514332" y="1047116"/>
                          </a:cubicBezTo>
                          <a:cubicBezTo>
                            <a:pt x="514332" y="1046514"/>
                            <a:pt x="514332" y="1045913"/>
                            <a:pt x="514332" y="1045291"/>
                          </a:cubicBezTo>
                          <a:cubicBezTo>
                            <a:pt x="592662" y="1009433"/>
                            <a:pt x="642898" y="931200"/>
                            <a:pt x="642915" y="845054"/>
                          </a:cubicBezTo>
                          <a:close/>
                        </a:path>
                      </a:pathLst>
                    </a:custGeom>
                    <a:grpFill/>
                    <a:ln w="20737" cap="flat">
                      <a:noFill/>
                      <a:prstDash val="solid"/>
                      <a:miter/>
                    </a:ln>
                  </p:spPr>
                  <p:txBody>
                    <a:bodyPr rtlCol="0" anchor="ctr"/>
                    <a:lstStyle/>
                    <a:p>
                      <a:endParaRPr lang="en-US" sz="1788"/>
                    </a:p>
                  </p:txBody>
                </p:sp>
                <p:pic>
                  <p:nvPicPr>
                    <p:cNvPr id="1062" name="Graphic 1061" descr="Heart with solid fill">
                      <a:extLst>
                        <a:ext uri="{FF2B5EF4-FFF2-40B4-BE49-F238E27FC236}">
                          <a16:creationId xmlns:a16="http://schemas.microsoft.com/office/drawing/2014/main" id="{4706FDED-01D5-D388-2F68-939A2888787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5000043" y="3893875"/>
                      <a:ext cx="355027" cy="372777"/>
                    </a:xfrm>
                    <a:prstGeom prst="rect">
                      <a:avLst/>
                    </a:prstGeom>
                  </p:spPr>
                </p:pic>
                <p:pic>
                  <p:nvPicPr>
                    <p:cNvPr id="1063" name="Graphic 1062" descr="Heart with solid fill">
                      <a:extLst>
                        <a:ext uri="{FF2B5EF4-FFF2-40B4-BE49-F238E27FC236}">
                          <a16:creationId xmlns:a16="http://schemas.microsoft.com/office/drawing/2014/main" id="{6AEEEB32-5F1C-5FA1-590B-22C09BEDDC3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836035" y="3628490"/>
                      <a:ext cx="355027" cy="372777"/>
                    </a:xfrm>
                    <a:prstGeom prst="rect">
                      <a:avLst/>
                    </a:prstGeom>
                  </p:spPr>
                </p:pic>
              </p:grpSp>
              <p:grpSp>
                <p:nvGrpSpPr>
                  <p:cNvPr id="46" name="Group 45">
                    <a:extLst>
                      <a:ext uri="{FF2B5EF4-FFF2-40B4-BE49-F238E27FC236}">
                        <a16:creationId xmlns:a16="http://schemas.microsoft.com/office/drawing/2014/main" id="{2B4A2423-7F26-3A65-5063-8BDE03688AFA}"/>
                      </a:ext>
                    </a:extLst>
                  </p:cNvPr>
                  <p:cNvGrpSpPr/>
                  <p:nvPr/>
                </p:nvGrpSpPr>
                <p:grpSpPr>
                  <a:xfrm>
                    <a:off x="7958428" y="2151610"/>
                    <a:ext cx="871965" cy="457477"/>
                    <a:chOff x="7898661" y="2106403"/>
                    <a:chExt cx="959985" cy="544614"/>
                  </a:xfrm>
                  <a:grpFill/>
                </p:grpSpPr>
                <p:grpSp>
                  <p:nvGrpSpPr>
                    <p:cNvPr id="1065" name="Group 1064">
                      <a:extLst>
                        <a:ext uri="{FF2B5EF4-FFF2-40B4-BE49-F238E27FC236}">
                          <a16:creationId xmlns:a16="http://schemas.microsoft.com/office/drawing/2014/main" id="{53ED7DEC-D817-B373-EF2D-33813DF3A221}"/>
                        </a:ext>
                      </a:extLst>
                    </p:cNvPr>
                    <p:cNvGrpSpPr/>
                    <p:nvPr/>
                  </p:nvGrpSpPr>
                  <p:grpSpPr>
                    <a:xfrm>
                      <a:off x="7898661" y="2254372"/>
                      <a:ext cx="440717" cy="396645"/>
                      <a:chOff x="8158997" y="2184334"/>
                      <a:chExt cx="440717" cy="396645"/>
                    </a:xfrm>
                    <a:grpFill/>
                  </p:grpSpPr>
                  <p:sp>
                    <p:nvSpPr>
                      <p:cNvPr id="1070" name="Freeform 1069">
                        <a:extLst>
                          <a:ext uri="{FF2B5EF4-FFF2-40B4-BE49-F238E27FC236}">
                            <a16:creationId xmlns:a16="http://schemas.microsoft.com/office/drawing/2014/main" id="{674908B5-BD14-2F1E-95A9-DC855E618961}"/>
                          </a:ext>
                        </a:extLst>
                      </p:cNvPr>
                      <p:cNvSpPr/>
                      <p:nvPr/>
                    </p:nvSpPr>
                    <p:spPr>
                      <a:xfrm>
                        <a:off x="8158997" y="2184334"/>
                        <a:ext cx="440717" cy="396645"/>
                      </a:xfrm>
                      <a:custGeom>
                        <a:avLst/>
                        <a:gdLst>
                          <a:gd name="connsiteX0" fmla="*/ 405460 w 440717"/>
                          <a:gd name="connsiteY0" fmla="*/ 0 h 396645"/>
                          <a:gd name="connsiteX1" fmla="*/ 35257 w 440717"/>
                          <a:gd name="connsiteY1" fmla="*/ 0 h 396645"/>
                          <a:gd name="connsiteX2" fmla="*/ 0 w 440717"/>
                          <a:gd name="connsiteY2" fmla="*/ 35257 h 396645"/>
                          <a:gd name="connsiteX3" fmla="*/ 0 w 440717"/>
                          <a:gd name="connsiteY3" fmla="*/ 273245 h 396645"/>
                          <a:gd name="connsiteX4" fmla="*/ 35257 w 440717"/>
                          <a:gd name="connsiteY4" fmla="*/ 308502 h 396645"/>
                          <a:gd name="connsiteX5" fmla="*/ 264431 w 440717"/>
                          <a:gd name="connsiteY5" fmla="*/ 308502 h 396645"/>
                          <a:gd name="connsiteX6" fmla="*/ 352574 w 440717"/>
                          <a:gd name="connsiteY6" fmla="*/ 396646 h 396645"/>
                          <a:gd name="connsiteX7" fmla="*/ 352574 w 440717"/>
                          <a:gd name="connsiteY7" fmla="*/ 308502 h 396645"/>
                          <a:gd name="connsiteX8" fmla="*/ 405460 w 440717"/>
                          <a:gd name="connsiteY8" fmla="*/ 308502 h 396645"/>
                          <a:gd name="connsiteX9" fmla="*/ 440718 w 440717"/>
                          <a:gd name="connsiteY9" fmla="*/ 273245 h 396645"/>
                          <a:gd name="connsiteX10" fmla="*/ 440718 w 440717"/>
                          <a:gd name="connsiteY10" fmla="*/ 35257 h 396645"/>
                          <a:gd name="connsiteX11" fmla="*/ 405460 w 440717"/>
                          <a:gd name="connsiteY11" fmla="*/ 0 h 3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717" h="396645">
                            <a:moveTo>
                              <a:pt x="405460" y="0"/>
                            </a:moveTo>
                            <a:lnTo>
                              <a:pt x="35257" y="0"/>
                            </a:lnTo>
                            <a:cubicBezTo>
                              <a:pt x="15866" y="0"/>
                              <a:pt x="0" y="15866"/>
                              <a:pt x="0" y="35257"/>
                            </a:cubicBezTo>
                            <a:lnTo>
                              <a:pt x="0" y="273245"/>
                            </a:lnTo>
                            <a:cubicBezTo>
                              <a:pt x="0" y="292637"/>
                              <a:pt x="15866" y="308502"/>
                              <a:pt x="35257" y="308502"/>
                            </a:cubicBezTo>
                            <a:lnTo>
                              <a:pt x="264431" y="308502"/>
                            </a:lnTo>
                            <a:lnTo>
                              <a:pt x="352574" y="396646"/>
                            </a:lnTo>
                            <a:lnTo>
                              <a:pt x="352574" y="308502"/>
                            </a:lnTo>
                            <a:lnTo>
                              <a:pt x="405460" y="308502"/>
                            </a:lnTo>
                            <a:cubicBezTo>
                              <a:pt x="424852" y="308502"/>
                              <a:pt x="440718" y="292637"/>
                              <a:pt x="440718" y="273245"/>
                            </a:cubicBezTo>
                            <a:lnTo>
                              <a:pt x="440718" y="35257"/>
                            </a:lnTo>
                            <a:cubicBezTo>
                              <a:pt x="440718" y="15866"/>
                              <a:pt x="424852" y="0"/>
                              <a:pt x="405460" y="0"/>
                            </a:cubicBezTo>
                            <a:close/>
                          </a:path>
                        </a:pathLst>
                      </a:custGeom>
                      <a:grpFill/>
                      <a:ln w="8731" cap="flat">
                        <a:noFill/>
                        <a:prstDash val="solid"/>
                        <a:miter/>
                      </a:ln>
                    </p:spPr>
                    <p:txBody>
                      <a:bodyPr rtlCol="0" anchor="ctr"/>
                      <a:lstStyle/>
                      <a:p>
                        <a:endParaRPr lang="en-US" sz="1788"/>
                      </a:p>
                    </p:txBody>
                  </p:sp>
                  <p:pic>
                    <p:nvPicPr>
                      <p:cNvPr id="1067" name="Graphic 1066" descr="Tick with solid fill">
                        <a:extLst>
                          <a:ext uri="{FF2B5EF4-FFF2-40B4-BE49-F238E27FC236}">
                            <a16:creationId xmlns:a16="http://schemas.microsoft.com/office/drawing/2014/main" id="{471AF968-C54E-5923-4C1D-85F0FA60533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4469" y="2188804"/>
                        <a:ext cx="307379" cy="307379"/>
                      </a:xfrm>
                      <a:prstGeom prst="rect">
                        <a:avLst/>
                      </a:prstGeom>
                    </p:spPr>
                  </p:pic>
                </p:grpSp>
                <p:sp>
                  <p:nvSpPr>
                    <p:cNvPr id="1082" name="Freeform 1081">
                      <a:extLst>
                        <a:ext uri="{FF2B5EF4-FFF2-40B4-BE49-F238E27FC236}">
                          <a16:creationId xmlns:a16="http://schemas.microsoft.com/office/drawing/2014/main" id="{B0157CF8-09C1-BDF3-EAF9-E7631C5BB816}"/>
                        </a:ext>
                      </a:extLst>
                    </p:cNvPr>
                    <p:cNvSpPr/>
                    <p:nvPr/>
                  </p:nvSpPr>
                  <p:spPr>
                    <a:xfrm>
                      <a:off x="8428139" y="2106403"/>
                      <a:ext cx="430507" cy="475215"/>
                    </a:xfrm>
                    <a:custGeom>
                      <a:avLst/>
                      <a:gdLst>
                        <a:gd name="connsiteX0" fmla="*/ 523875 w 523875"/>
                        <a:gd name="connsiteY0" fmla="*/ 323850 h 666750"/>
                        <a:gd name="connsiteX1" fmla="*/ 466725 w 523875"/>
                        <a:gd name="connsiteY1" fmla="*/ 266700 h 666750"/>
                        <a:gd name="connsiteX2" fmla="*/ 285750 w 523875"/>
                        <a:gd name="connsiteY2" fmla="*/ 266700 h 666750"/>
                        <a:gd name="connsiteX3" fmla="*/ 257175 w 523875"/>
                        <a:gd name="connsiteY3" fmla="*/ 239077 h 666750"/>
                        <a:gd name="connsiteX4" fmla="*/ 285750 w 523875"/>
                        <a:gd name="connsiteY4" fmla="*/ 57150 h 666750"/>
                        <a:gd name="connsiteX5" fmla="*/ 228600 w 523875"/>
                        <a:gd name="connsiteY5" fmla="*/ 0 h 666750"/>
                        <a:gd name="connsiteX6" fmla="*/ 171450 w 523875"/>
                        <a:gd name="connsiteY6" fmla="*/ 57150 h 666750"/>
                        <a:gd name="connsiteX7" fmla="*/ 0 w 523875"/>
                        <a:gd name="connsiteY7" fmla="*/ 285750 h 666750"/>
                        <a:gd name="connsiteX8" fmla="*/ 0 w 523875"/>
                        <a:gd name="connsiteY8" fmla="*/ 590550 h 666750"/>
                        <a:gd name="connsiteX9" fmla="*/ 200025 w 523875"/>
                        <a:gd name="connsiteY9" fmla="*/ 666750 h 666750"/>
                        <a:gd name="connsiteX10" fmla="*/ 371475 w 523875"/>
                        <a:gd name="connsiteY10" fmla="*/ 666750 h 666750"/>
                        <a:gd name="connsiteX11" fmla="*/ 428625 w 523875"/>
                        <a:gd name="connsiteY11" fmla="*/ 609600 h 666750"/>
                        <a:gd name="connsiteX12" fmla="*/ 413385 w 523875"/>
                        <a:gd name="connsiteY12" fmla="*/ 571500 h 666750"/>
                        <a:gd name="connsiteX13" fmla="*/ 419100 w 523875"/>
                        <a:gd name="connsiteY13" fmla="*/ 571500 h 666750"/>
                        <a:gd name="connsiteX14" fmla="*/ 476250 w 523875"/>
                        <a:gd name="connsiteY14" fmla="*/ 514350 h 666750"/>
                        <a:gd name="connsiteX15" fmla="*/ 460058 w 523875"/>
                        <a:gd name="connsiteY15" fmla="*/ 474345 h 666750"/>
                        <a:gd name="connsiteX16" fmla="*/ 504825 w 523875"/>
                        <a:gd name="connsiteY16" fmla="*/ 419100 h 666750"/>
                        <a:gd name="connsiteX17" fmla="*/ 486728 w 523875"/>
                        <a:gd name="connsiteY17" fmla="*/ 377190 h 666750"/>
                        <a:gd name="connsiteX18" fmla="*/ 523875 w 523875"/>
                        <a:gd name="connsiteY18" fmla="*/ 3238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875" h="666750">
                          <a:moveTo>
                            <a:pt x="523875" y="323850"/>
                          </a:moveTo>
                          <a:cubicBezTo>
                            <a:pt x="523875" y="292418"/>
                            <a:pt x="498158" y="266700"/>
                            <a:pt x="466725" y="266700"/>
                          </a:cubicBezTo>
                          <a:lnTo>
                            <a:pt x="285750" y="266700"/>
                          </a:lnTo>
                          <a:cubicBezTo>
                            <a:pt x="270510" y="266700"/>
                            <a:pt x="258127" y="254318"/>
                            <a:pt x="257175" y="239077"/>
                          </a:cubicBezTo>
                          <a:cubicBezTo>
                            <a:pt x="258127" y="221933"/>
                            <a:pt x="285750" y="187643"/>
                            <a:pt x="285750" y="57150"/>
                          </a:cubicBezTo>
                          <a:cubicBezTo>
                            <a:pt x="285750" y="25717"/>
                            <a:pt x="260033" y="0"/>
                            <a:pt x="228600" y="0"/>
                          </a:cubicBezTo>
                          <a:cubicBezTo>
                            <a:pt x="197168" y="0"/>
                            <a:pt x="171450" y="25717"/>
                            <a:pt x="171450" y="57150"/>
                          </a:cubicBezTo>
                          <a:cubicBezTo>
                            <a:pt x="171450" y="201930"/>
                            <a:pt x="2857" y="283845"/>
                            <a:pt x="0" y="285750"/>
                          </a:cubicBezTo>
                          <a:lnTo>
                            <a:pt x="0" y="590550"/>
                          </a:lnTo>
                          <a:cubicBezTo>
                            <a:pt x="67627" y="590550"/>
                            <a:pt x="72390" y="666750"/>
                            <a:pt x="200025" y="666750"/>
                          </a:cubicBezTo>
                          <a:cubicBezTo>
                            <a:pt x="242888" y="666750"/>
                            <a:pt x="371475" y="666750"/>
                            <a:pt x="371475" y="666750"/>
                          </a:cubicBezTo>
                          <a:cubicBezTo>
                            <a:pt x="402908" y="666750"/>
                            <a:pt x="428625" y="641033"/>
                            <a:pt x="428625" y="609600"/>
                          </a:cubicBezTo>
                          <a:cubicBezTo>
                            <a:pt x="428625" y="594360"/>
                            <a:pt x="422910" y="581025"/>
                            <a:pt x="413385" y="571500"/>
                          </a:cubicBezTo>
                          <a:cubicBezTo>
                            <a:pt x="415290" y="571500"/>
                            <a:pt x="417195" y="571500"/>
                            <a:pt x="419100" y="571500"/>
                          </a:cubicBezTo>
                          <a:cubicBezTo>
                            <a:pt x="450533" y="571500"/>
                            <a:pt x="476250" y="545783"/>
                            <a:pt x="476250" y="514350"/>
                          </a:cubicBezTo>
                          <a:cubicBezTo>
                            <a:pt x="476250" y="499110"/>
                            <a:pt x="470535" y="484823"/>
                            <a:pt x="460058" y="474345"/>
                          </a:cubicBezTo>
                          <a:cubicBezTo>
                            <a:pt x="485775" y="468630"/>
                            <a:pt x="504825" y="445770"/>
                            <a:pt x="504825" y="419100"/>
                          </a:cubicBezTo>
                          <a:cubicBezTo>
                            <a:pt x="504825" y="402908"/>
                            <a:pt x="498158" y="387668"/>
                            <a:pt x="486728" y="377190"/>
                          </a:cubicBezTo>
                          <a:cubicBezTo>
                            <a:pt x="508635" y="369570"/>
                            <a:pt x="523875" y="348615"/>
                            <a:pt x="523875" y="323850"/>
                          </a:cubicBezTo>
                          <a:close/>
                        </a:path>
                      </a:pathLst>
                    </a:custGeom>
                    <a:grpFill/>
                    <a:ln w="9525" cap="flat">
                      <a:noFill/>
                      <a:prstDash val="solid"/>
                      <a:miter/>
                    </a:ln>
                  </p:spPr>
                  <p:txBody>
                    <a:bodyPr rtlCol="0" anchor="ctr"/>
                    <a:lstStyle/>
                    <a:p>
                      <a:endParaRPr lang="en-US" sz="1788"/>
                    </a:p>
                  </p:txBody>
                </p:sp>
              </p:grpSp>
              <p:grpSp>
                <p:nvGrpSpPr>
                  <p:cNvPr id="45" name="Group 44">
                    <a:extLst>
                      <a:ext uri="{FF2B5EF4-FFF2-40B4-BE49-F238E27FC236}">
                        <a16:creationId xmlns:a16="http://schemas.microsoft.com/office/drawing/2014/main" id="{9C634224-DE8F-B889-5135-2D266B1A8B12}"/>
                      </a:ext>
                    </a:extLst>
                  </p:cNvPr>
                  <p:cNvGrpSpPr/>
                  <p:nvPr/>
                </p:nvGrpSpPr>
                <p:grpSpPr>
                  <a:xfrm>
                    <a:off x="9380918" y="2004488"/>
                    <a:ext cx="707440" cy="707440"/>
                    <a:chOff x="9260998" y="1959518"/>
                    <a:chExt cx="707440" cy="707440"/>
                  </a:xfrm>
                  <a:grpFill/>
                </p:grpSpPr>
                <p:pic>
                  <p:nvPicPr>
                    <p:cNvPr id="4138" name="Graphic 4137" descr="Octopus with solid fill">
                      <a:extLst>
                        <a:ext uri="{FF2B5EF4-FFF2-40B4-BE49-F238E27FC236}">
                          <a16:creationId xmlns:a16="http://schemas.microsoft.com/office/drawing/2014/main" id="{85F3B038-CBDE-D901-8179-83A386DED9EB}"/>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9260998" y="1959518"/>
                      <a:ext cx="707440" cy="707440"/>
                    </a:xfrm>
                    <a:prstGeom prst="rect">
                      <a:avLst/>
                    </a:prstGeom>
                  </p:spPr>
                </p:pic>
                <p:sp>
                  <p:nvSpPr>
                    <p:cNvPr id="11" name="Oval 10">
                      <a:extLst>
                        <a:ext uri="{FF2B5EF4-FFF2-40B4-BE49-F238E27FC236}">
                          <a16:creationId xmlns:a16="http://schemas.microsoft.com/office/drawing/2014/main" id="{0B095A00-05FD-D291-DC7D-E1801554AE6F}"/>
                        </a:ext>
                      </a:extLst>
                    </p:cNvPr>
                    <p:cNvSpPr/>
                    <p:nvPr/>
                  </p:nvSpPr>
                  <p:spPr>
                    <a:xfrm>
                      <a:off x="9540243" y="2200679"/>
                      <a:ext cx="154193" cy="12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pic>
                  <p:nvPicPr>
                    <p:cNvPr id="4140" name="Graphic 4139" descr="Infinity with solid fill">
                      <a:extLst>
                        <a:ext uri="{FF2B5EF4-FFF2-40B4-BE49-F238E27FC236}">
                          <a16:creationId xmlns:a16="http://schemas.microsoft.com/office/drawing/2014/main" id="{E85E0920-6219-B09F-58E2-A15703C935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9456451" y="2055479"/>
                      <a:ext cx="316533" cy="316533"/>
                    </a:xfrm>
                    <a:prstGeom prst="rect">
                      <a:avLst/>
                    </a:prstGeom>
                  </p:spPr>
                </p:pic>
              </p:grpSp>
              <p:sp>
                <p:nvSpPr>
                  <p:cNvPr id="44" name="TextBox 43">
                    <a:extLst>
                      <a:ext uri="{FF2B5EF4-FFF2-40B4-BE49-F238E27FC236}">
                        <a16:creationId xmlns:a16="http://schemas.microsoft.com/office/drawing/2014/main" id="{94E5C7D3-0B6C-EF49-103C-A6A1009C30B0}"/>
                      </a:ext>
                    </a:extLst>
                  </p:cNvPr>
                  <p:cNvSpPr txBox="1"/>
                  <p:nvPr/>
                </p:nvSpPr>
                <p:spPr>
                  <a:xfrm>
                    <a:off x="6343831" y="1597912"/>
                    <a:ext cx="1385520" cy="421575"/>
                  </a:xfrm>
                  <a:prstGeom prst="rect">
                    <a:avLst/>
                  </a:prstGeom>
                  <a:noFill/>
                </p:spPr>
                <p:txBody>
                  <a:bodyPr wrap="square" rtlCol="0">
                    <a:spAutoFit/>
                  </a:bodyPr>
                  <a:lstStyle/>
                  <a:p>
                    <a:pPr algn="ctr"/>
                    <a:r>
                      <a:rPr lang="en-US" sz="813" dirty="0">
                        <a:latin typeface="Arial Rounded MT Bold" panose="020F0704030504030204" pitchFamily="34" charset="77"/>
                      </a:rPr>
                      <a:t>LEARNING</a:t>
                    </a:r>
                  </a:p>
                  <a:p>
                    <a:pPr algn="ctr"/>
                    <a:r>
                      <a:rPr lang="en-US" sz="813" dirty="0">
                        <a:latin typeface="Arial Rounded MT Bold" panose="020F0704030504030204" pitchFamily="34" charset="77"/>
                      </a:rPr>
                      <a:t>ABILITY</a:t>
                    </a:r>
                  </a:p>
                </p:txBody>
              </p:sp>
              <p:grpSp>
                <p:nvGrpSpPr>
                  <p:cNvPr id="52" name="Group 51">
                    <a:extLst>
                      <a:ext uri="{FF2B5EF4-FFF2-40B4-BE49-F238E27FC236}">
                        <a16:creationId xmlns:a16="http://schemas.microsoft.com/office/drawing/2014/main" id="{85D848FC-0C73-353A-0E35-FDEBB0E569F4}"/>
                      </a:ext>
                    </a:extLst>
                  </p:cNvPr>
                  <p:cNvGrpSpPr/>
                  <p:nvPr/>
                </p:nvGrpSpPr>
                <p:grpSpPr>
                  <a:xfrm>
                    <a:off x="6554117" y="816407"/>
                    <a:ext cx="914400" cy="914400"/>
                    <a:chOff x="6554117" y="816407"/>
                    <a:chExt cx="914400" cy="914400"/>
                  </a:xfrm>
                  <a:grpFill/>
                </p:grpSpPr>
                <p:pic>
                  <p:nvPicPr>
                    <p:cNvPr id="43" name="Graphic 42" descr="Circles with arrows with solid fill">
                      <a:extLst>
                        <a:ext uri="{FF2B5EF4-FFF2-40B4-BE49-F238E27FC236}">
                          <a16:creationId xmlns:a16="http://schemas.microsoft.com/office/drawing/2014/main" id="{B0A5D9C5-A39B-0364-0C83-2830D8FF2EE2}"/>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6554117" y="816407"/>
                      <a:ext cx="914400" cy="914400"/>
                    </a:xfrm>
                    <a:prstGeom prst="rect">
                      <a:avLst/>
                    </a:prstGeom>
                  </p:spPr>
                </p:pic>
                <p:pic>
                  <p:nvPicPr>
                    <p:cNvPr id="48" name="Graphic 47" descr="Tick with solid fill">
                      <a:extLst>
                        <a:ext uri="{FF2B5EF4-FFF2-40B4-BE49-F238E27FC236}">
                          <a16:creationId xmlns:a16="http://schemas.microsoft.com/office/drawing/2014/main" id="{AF5DF66B-1214-C181-3CC2-182AAACCD1E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6835299" y="1156636"/>
                      <a:ext cx="307379" cy="307379"/>
                    </a:xfrm>
                    <a:prstGeom prst="rect">
                      <a:avLst/>
                    </a:prstGeom>
                  </p:spPr>
                </p:pic>
              </p:grpSp>
            </p:grpSp>
            <p:sp>
              <p:nvSpPr>
                <p:cNvPr id="58" name="TextBox 57">
                  <a:extLst>
                    <a:ext uri="{FF2B5EF4-FFF2-40B4-BE49-F238E27FC236}">
                      <a16:creationId xmlns:a16="http://schemas.microsoft.com/office/drawing/2014/main" id="{2651C22B-9C56-9E47-C9B3-4B3637CE4EC9}"/>
                    </a:ext>
                  </a:extLst>
                </p:cNvPr>
                <p:cNvSpPr txBox="1"/>
                <p:nvPr/>
              </p:nvSpPr>
              <p:spPr>
                <a:xfrm>
                  <a:off x="6837065" y="913733"/>
                  <a:ext cx="353548" cy="206053"/>
                </a:xfrm>
                <a:prstGeom prst="rect">
                  <a:avLst/>
                </a:prstGeom>
                <a:noFill/>
              </p:spPr>
              <p:txBody>
                <a:bodyPr wrap="none" rtlCol="0">
                  <a:spAutoFit/>
                </a:bodyPr>
                <a:lstStyle/>
                <a:p>
                  <a:r>
                    <a:rPr lang="en-US" sz="488" dirty="0" err="1">
                      <a:solidFill>
                        <a:schemeClr val="bg1"/>
                      </a:solidFill>
                    </a:rPr>
                    <a:t>abc</a:t>
                  </a:r>
                  <a:endParaRPr lang="en-US" sz="488" dirty="0">
                    <a:solidFill>
                      <a:schemeClr val="bg1"/>
                    </a:solidFill>
                  </a:endParaRPr>
                </a:p>
              </p:txBody>
            </p:sp>
            <p:sp>
              <p:nvSpPr>
                <p:cNvPr id="63" name="TextBox 62">
                  <a:extLst>
                    <a:ext uri="{FF2B5EF4-FFF2-40B4-BE49-F238E27FC236}">
                      <a16:creationId xmlns:a16="http://schemas.microsoft.com/office/drawing/2014/main" id="{9458CBCC-466C-2D26-3769-31303F516504}"/>
                    </a:ext>
                  </a:extLst>
                </p:cNvPr>
                <p:cNvSpPr txBox="1"/>
                <p:nvPr/>
              </p:nvSpPr>
              <p:spPr>
                <a:xfrm>
                  <a:off x="7121622" y="1279146"/>
                  <a:ext cx="357494" cy="206053"/>
                </a:xfrm>
                <a:prstGeom prst="rect">
                  <a:avLst/>
                </a:prstGeom>
                <a:noFill/>
              </p:spPr>
              <p:txBody>
                <a:bodyPr wrap="none" rtlCol="0">
                  <a:spAutoFit/>
                </a:bodyPr>
                <a:lstStyle/>
                <a:p>
                  <a:r>
                    <a:rPr lang="en-US" sz="488" dirty="0">
                      <a:solidFill>
                        <a:schemeClr val="bg1"/>
                      </a:solidFill>
                    </a:rPr>
                    <a:t>123</a:t>
                  </a:r>
                </a:p>
              </p:txBody>
            </p:sp>
            <p:pic>
              <p:nvPicPr>
                <p:cNvPr id="4097" name="Graphic 4096" descr="Scribble with solid fill">
                  <a:extLst>
                    <a:ext uri="{FF2B5EF4-FFF2-40B4-BE49-F238E27FC236}">
                      <a16:creationId xmlns:a16="http://schemas.microsoft.com/office/drawing/2014/main" id="{A2FD587E-9A29-B5A4-C5FA-86AEB60AAC9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751295" y="1392515"/>
                  <a:ext cx="111709" cy="111709"/>
                </a:xfrm>
                <a:prstGeom prst="rect">
                  <a:avLst/>
                </a:prstGeom>
              </p:spPr>
            </p:pic>
          </p:grpSp>
          <p:grpSp>
            <p:nvGrpSpPr>
              <p:cNvPr id="4123" name="Group 4122">
                <a:extLst>
                  <a:ext uri="{FF2B5EF4-FFF2-40B4-BE49-F238E27FC236}">
                    <a16:creationId xmlns:a16="http://schemas.microsoft.com/office/drawing/2014/main" id="{D3093D06-F5BA-03A8-15FD-AF66CBB07497}"/>
                  </a:ext>
                </a:extLst>
              </p:cNvPr>
              <p:cNvGrpSpPr/>
              <p:nvPr/>
            </p:nvGrpSpPr>
            <p:grpSpPr>
              <a:xfrm>
                <a:off x="6646218" y="1919405"/>
                <a:ext cx="802229" cy="805264"/>
                <a:chOff x="-2156648" y="1637753"/>
                <a:chExt cx="802229" cy="805264"/>
              </a:xfrm>
              <a:grpFill/>
            </p:grpSpPr>
            <p:pic>
              <p:nvPicPr>
                <p:cNvPr id="4124" name="Graphic 4123" descr="User with solid fill">
                  <a:extLst>
                    <a:ext uri="{FF2B5EF4-FFF2-40B4-BE49-F238E27FC236}">
                      <a16:creationId xmlns:a16="http://schemas.microsoft.com/office/drawing/2014/main" id="{C334E741-CEEE-6BC8-311C-4A6193909B36}"/>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156648" y="1637753"/>
                  <a:ext cx="730559" cy="730559"/>
                </a:xfrm>
                <a:prstGeom prst="rect">
                  <a:avLst/>
                </a:prstGeom>
              </p:spPr>
            </p:pic>
            <p:pic>
              <p:nvPicPr>
                <p:cNvPr id="4125" name="Graphic 4124" descr="Tick with solid fill">
                  <a:extLst>
                    <a:ext uri="{FF2B5EF4-FFF2-40B4-BE49-F238E27FC236}">
                      <a16:creationId xmlns:a16="http://schemas.microsoft.com/office/drawing/2014/main" id="{8A5488EA-EAB8-6207-4EAD-FB1F1A893AD0}"/>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1624314" y="1769543"/>
                  <a:ext cx="269895" cy="269895"/>
                </a:xfrm>
                <a:prstGeom prst="rect">
                  <a:avLst/>
                </a:prstGeom>
              </p:spPr>
            </p:pic>
            <p:sp>
              <p:nvSpPr>
                <p:cNvPr id="4126" name="Oval 4125">
                  <a:extLst>
                    <a:ext uri="{FF2B5EF4-FFF2-40B4-BE49-F238E27FC236}">
                      <a16:creationId xmlns:a16="http://schemas.microsoft.com/office/drawing/2014/main" id="{F98D25D7-7D05-39AC-B016-7CFC1E6FF879}"/>
                    </a:ext>
                  </a:extLst>
                </p:cNvPr>
                <p:cNvSpPr/>
                <p:nvPr/>
              </p:nvSpPr>
              <p:spPr>
                <a:xfrm>
                  <a:off x="-1841500" y="2203450"/>
                  <a:ext cx="107098" cy="10864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4130" name="Graphic 94" descr="Single gear with solid fill">
                  <a:extLst>
                    <a:ext uri="{FF2B5EF4-FFF2-40B4-BE49-F238E27FC236}">
                      <a16:creationId xmlns:a16="http://schemas.microsoft.com/office/drawing/2014/main" id="{17A52B94-76A7-8311-82FF-1522B9E61F65}"/>
                    </a:ext>
                  </a:extLst>
                </p:cNvPr>
                <p:cNvSpPr/>
                <p:nvPr/>
              </p:nvSpPr>
              <p:spPr>
                <a:xfrm>
                  <a:off x="-1974761" y="2070938"/>
                  <a:ext cx="372626" cy="372079"/>
                </a:xfrm>
                <a:custGeom>
                  <a:avLst/>
                  <a:gdLst>
                    <a:gd name="connsiteX0" fmla="*/ 186040 w 372626"/>
                    <a:gd name="connsiteY0" fmla="*/ 251701 h 372079"/>
                    <a:gd name="connsiteX1" fmla="*/ 120379 w 372626"/>
                    <a:gd name="connsiteY1" fmla="*/ 186040 h 372079"/>
                    <a:gd name="connsiteX2" fmla="*/ 186040 w 372626"/>
                    <a:gd name="connsiteY2" fmla="*/ 120379 h 372079"/>
                    <a:gd name="connsiteX3" fmla="*/ 251701 w 372626"/>
                    <a:gd name="connsiteY3" fmla="*/ 186040 h 372079"/>
                    <a:gd name="connsiteX4" fmla="*/ 186040 w 372626"/>
                    <a:gd name="connsiteY4" fmla="*/ 251701 h 372079"/>
                    <a:gd name="connsiteX5" fmla="*/ 333777 w 372626"/>
                    <a:gd name="connsiteY5" fmla="*/ 145002 h 372079"/>
                    <a:gd name="connsiteX6" fmla="*/ 319551 w 372626"/>
                    <a:gd name="connsiteY6" fmla="*/ 111077 h 372079"/>
                    <a:gd name="connsiteX7" fmla="*/ 333230 w 372626"/>
                    <a:gd name="connsiteY7" fmla="*/ 70039 h 372079"/>
                    <a:gd name="connsiteX8" fmla="*/ 302041 w 372626"/>
                    <a:gd name="connsiteY8" fmla="*/ 38850 h 372079"/>
                    <a:gd name="connsiteX9" fmla="*/ 261003 w 372626"/>
                    <a:gd name="connsiteY9" fmla="*/ 52529 h 372079"/>
                    <a:gd name="connsiteX10" fmla="*/ 226531 w 372626"/>
                    <a:gd name="connsiteY10" fmla="*/ 38302 h 372079"/>
                    <a:gd name="connsiteX11" fmla="*/ 207927 w 372626"/>
                    <a:gd name="connsiteY11" fmla="*/ 0 h 372079"/>
                    <a:gd name="connsiteX12" fmla="*/ 164153 w 372626"/>
                    <a:gd name="connsiteY12" fmla="*/ 0 h 372079"/>
                    <a:gd name="connsiteX13" fmla="*/ 145002 w 372626"/>
                    <a:gd name="connsiteY13" fmla="*/ 38302 h 372079"/>
                    <a:gd name="connsiteX14" fmla="*/ 111077 w 372626"/>
                    <a:gd name="connsiteY14" fmla="*/ 52529 h 372079"/>
                    <a:gd name="connsiteX15" fmla="*/ 70039 w 372626"/>
                    <a:gd name="connsiteY15" fmla="*/ 38850 h 372079"/>
                    <a:gd name="connsiteX16" fmla="*/ 38850 w 372626"/>
                    <a:gd name="connsiteY16" fmla="*/ 70039 h 372079"/>
                    <a:gd name="connsiteX17" fmla="*/ 52529 w 372626"/>
                    <a:gd name="connsiteY17" fmla="*/ 111077 h 372079"/>
                    <a:gd name="connsiteX18" fmla="*/ 38302 w 372626"/>
                    <a:gd name="connsiteY18" fmla="*/ 145549 h 372079"/>
                    <a:gd name="connsiteX19" fmla="*/ 0 w 372626"/>
                    <a:gd name="connsiteY19" fmla="*/ 164153 h 372079"/>
                    <a:gd name="connsiteX20" fmla="*/ 0 w 372626"/>
                    <a:gd name="connsiteY20" fmla="*/ 207927 h 372079"/>
                    <a:gd name="connsiteX21" fmla="*/ 38302 w 372626"/>
                    <a:gd name="connsiteY21" fmla="*/ 227078 h 372079"/>
                    <a:gd name="connsiteX22" fmla="*/ 52529 w 372626"/>
                    <a:gd name="connsiteY22" fmla="*/ 261003 h 372079"/>
                    <a:gd name="connsiteX23" fmla="*/ 38850 w 372626"/>
                    <a:gd name="connsiteY23" fmla="*/ 302041 h 372079"/>
                    <a:gd name="connsiteX24" fmla="*/ 70039 w 372626"/>
                    <a:gd name="connsiteY24" fmla="*/ 333230 h 372079"/>
                    <a:gd name="connsiteX25" fmla="*/ 111077 w 372626"/>
                    <a:gd name="connsiteY25" fmla="*/ 319551 h 372079"/>
                    <a:gd name="connsiteX26" fmla="*/ 145549 w 372626"/>
                    <a:gd name="connsiteY26" fmla="*/ 333777 h 372079"/>
                    <a:gd name="connsiteX27" fmla="*/ 164700 w 372626"/>
                    <a:gd name="connsiteY27" fmla="*/ 372080 h 372079"/>
                    <a:gd name="connsiteX28" fmla="*/ 208474 w 372626"/>
                    <a:gd name="connsiteY28" fmla="*/ 372080 h 372079"/>
                    <a:gd name="connsiteX29" fmla="*/ 227625 w 372626"/>
                    <a:gd name="connsiteY29" fmla="*/ 333777 h 372079"/>
                    <a:gd name="connsiteX30" fmla="*/ 261550 w 372626"/>
                    <a:gd name="connsiteY30" fmla="*/ 319551 h 372079"/>
                    <a:gd name="connsiteX31" fmla="*/ 302588 w 372626"/>
                    <a:gd name="connsiteY31" fmla="*/ 333230 h 372079"/>
                    <a:gd name="connsiteX32" fmla="*/ 333777 w 372626"/>
                    <a:gd name="connsiteY32" fmla="*/ 302041 h 372079"/>
                    <a:gd name="connsiteX33" fmla="*/ 320098 w 372626"/>
                    <a:gd name="connsiteY33" fmla="*/ 261003 h 372079"/>
                    <a:gd name="connsiteX34" fmla="*/ 334325 w 372626"/>
                    <a:gd name="connsiteY34" fmla="*/ 226531 h 372079"/>
                    <a:gd name="connsiteX35" fmla="*/ 372627 w 372626"/>
                    <a:gd name="connsiteY35" fmla="*/ 207380 h 372079"/>
                    <a:gd name="connsiteX36" fmla="*/ 372627 w 372626"/>
                    <a:gd name="connsiteY36" fmla="*/ 163606 h 372079"/>
                    <a:gd name="connsiteX37" fmla="*/ 333777 w 372626"/>
                    <a:gd name="connsiteY37" fmla="*/ 145002 h 37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2626" h="372079">
                      <a:moveTo>
                        <a:pt x="186040" y="251701"/>
                      </a:moveTo>
                      <a:cubicBezTo>
                        <a:pt x="149926" y="251701"/>
                        <a:pt x="120379" y="222153"/>
                        <a:pt x="120379" y="186040"/>
                      </a:cubicBezTo>
                      <a:cubicBezTo>
                        <a:pt x="120379" y="149926"/>
                        <a:pt x="149926" y="120379"/>
                        <a:pt x="186040" y="120379"/>
                      </a:cubicBezTo>
                      <a:cubicBezTo>
                        <a:pt x="222153" y="120379"/>
                        <a:pt x="251701" y="149926"/>
                        <a:pt x="251701" y="186040"/>
                      </a:cubicBezTo>
                      <a:cubicBezTo>
                        <a:pt x="251701" y="222153"/>
                        <a:pt x="222153" y="251701"/>
                        <a:pt x="186040" y="251701"/>
                      </a:cubicBezTo>
                      <a:close/>
                      <a:moveTo>
                        <a:pt x="333777" y="145002"/>
                      </a:moveTo>
                      <a:cubicBezTo>
                        <a:pt x="330494" y="132964"/>
                        <a:pt x="325570" y="121473"/>
                        <a:pt x="319551" y="111077"/>
                      </a:cubicBezTo>
                      <a:lnTo>
                        <a:pt x="333230" y="70039"/>
                      </a:lnTo>
                      <a:lnTo>
                        <a:pt x="302041" y="38850"/>
                      </a:lnTo>
                      <a:lnTo>
                        <a:pt x="261003" y="52529"/>
                      </a:lnTo>
                      <a:cubicBezTo>
                        <a:pt x="250059" y="46510"/>
                        <a:pt x="238569" y="41585"/>
                        <a:pt x="226531" y="38302"/>
                      </a:cubicBezTo>
                      <a:lnTo>
                        <a:pt x="207927" y="0"/>
                      </a:lnTo>
                      <a:lnTo>
                        <a:pt x="164153" y="0"/>
                      </a:lnTo>
                      <a:lnTo>
                        <a:pt x="145002" y="38302"/>
                      </a:lnTo>
                      <a:cubicBezTo>
                        <a:pt x="132964" y="41585"/>
                        <a:pt x="121473" y="46510"/>
                        <a:pt x="111077" y="52529"/>
                      </a:cubicBezTo>
                      <a:lnTo>
                        <a:pt x="70039" y="38850"/>
                      </a:lnTo>
                      <a:lnTo>
                        <a:pt x="38850" y="70039"/>
                      </a:lnTo>
                      <a:lnTo>
                        <a:pt x="52529" y="111077"/>
                      </a:lnTo>
                      <a:cubicBezTo>
                        <a:pt x="46510" y="122020"/>
                        <a:pt x="41585" y="133511"/>
                        <a:pt x="38302" y="145549"/>
                      </a:cubicBezTo>
                      <a:lnTo>
                        <a:pt x="0" y="164153"/>
                      </a:lnTo>
                      <a:lnTo>
                        <a:pt x="0" y="207927"/>
                      </a:lnTo>
                      <a:lnTo>
                        <a:pt x="38302" y="227078"/>
                      </a:lnTo>
                      <a:cubicBezTo>
                        <a:pt x="41585" y="239116"/>
                        <a:pt x="46510" y="250607"/>
                        <a:pt x="52529" y="261003"/>
                      </a:cubicBezTo>
                      <a:lnTo>
                        <a:pt x="38850" y="302041"/>
                      </a:lnTo>
                      <a:lnTo>
                        <a:pt x="70039" y="333230"/>
                      </a:lnTo>
                      <a:lnTo>
                        <a:pt x="111077" y="319551"/>
                      </a:lnTo>
                      <a:cubicBezTo>
                        <a:pt x="122020" y="325570"/>
                        <a:pt x="133511" y="330494"/>
                        <a:pt x="145549" y="333777"/>
                      </a:cubicBezTo>
                      <a:lnTo>
                        <a:pt x="164700" y="372080"/>
                      </a:lnTo>
                      <a:lnTo>
                        <a:pt x="208474" y="372080"/>
                      </a:lnTo>
                      <a:lnTo>
                        <a:pt x="227625" y="333777"/>
                      </a:lnTo>
                      <a:cubicBezTo>
                        <a:pt x="239663" y="330494"/>
                        <a:pt x="251154" y="325570"/>
                        <a:pt x="261550" y="319551"/>
                      </a:cubicBezTo>
                      <a:lnTo>
                        <a:pt x="302588" y="333230"/>
                      </a:lnTo>
                      <a:lnTo>
                        <a:pt x="333777" y="302041"/>
                      </a:lnTo>
                      <a:lnTo>
                        <a:pt x="320098" y="261003"/>
                      </a:lnTo>
                      <a:cubicBezTo>
                        <a:pt x="326117" y="250059"/>
                        <a:pt x="331042" y="238569"/>
                        <a:pt x="334325" y="226531"/>
                      </a:cubicBezTo>
                      <a:lnTo>
                        <a:pt x="372627" y="207380"/>
                      </a:lnTo>
                      <a:lnTo>
                        <a:pt x="372627" y="163606"/>
                      </a:lnTo>
                      <a:lnTo>
                        <a:pt x="333777" y="145002"/>
                      </a:lnTo>
                      <a:close/>
                    </a:path>
                  </a:pathLst>
                </a:custGeom>
                <a:solidFill>
                  <a:schemeClr val="tx1"/>
                </a:solidFill>
                <a:ln w="16244" cap="flat">
                  <a:solidFill>
                    <a:schemeClr val="bg1"/>
                  </a:solidFill>
                  <a:prstDash val="solid"/>
                  <a:miter/>
                </a:ln>
              </p:spPr>
              <p:txBody>
                <a:bodyPr rtlCol="0" anchor="ctr"/>
                <a:lstStyle/>
                <a:p>
                  <a:endParaRPr lang="en-US" sz="1788">
                    <a:latin typeface="Arial Rounded MT Bold" panose="020F0704030504030204" pitchFamily="34" charset="77"/>
                  </a:endParaRPr>
                </a:p>
              </p:txBody>
            </p:sp>
          </p:grpSp>
        </p:grpSp>
      </p:grpSp>
      <p:sp>
        <p:nvSpPr>
          <p:cNvPr id="4136" name="Rectangle 4135">
            <a:extLst>
              <a:ext uri="{FF2B5EF4-FFF2-40B4-BE49-F238E27FC236}">
                <a16:creationId xmlns:a16="http://schemas.microsoft.com/office/drawing/2014/main" id="{90D6CD7E-B48D-4A48-A0CF-3026CACBC096}"/>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pic>
        <p:nvPicPr>
          <p:cNvPr id="4141" name="Picture 6">
            <a:extLst>
              <a:ext uri="{FF2B5EF4-FFF2-40B4-BE49-F238E27FC236}">
                <a16:creationId xmlns:a16="http://schemas.microsoft.com/office/drawing/2014/main" id="{7163C7E4-2B7A-40F5-3554-6FCA3A6FAB14}"/>
              </a:ext>
            </a:extLst>
          </p:cNvPr>
          <p:cNvPicPr>
            <a:picLocks noChangeAspect="1" noChangeArrowheads="1"/>
          </p:cNvPicPr>
          <p:nvPr/>
        </p:nvPicPr>
        <p:blipFill>
          <a:blip r:embed="rId40">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TextBox 4142">
            <a:extLst>
              <a:ext uri="{FF2B5EF4-FFF2-40B4-BE49-F238E27FC236}">
                <a16:creationId xmlns:a16="http://schemas.microsoft.com/office/drawing/2014/main" id="{110DDD48-9092-7393-FA35-8E8480C6CB60}"/>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80668444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Fingerprint with solid fill">
            <a:extLst>
              <a:ext uri="{FF2B5EF4-FFF2-40B4-BE49-F238E27FC236}">
                <a16:creationId xmlns:a16="http://schemas.microsoft.com/office/drawing/2014/main" id="{1F5170F8-926C-5411-2E33-F73E8FC879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68747" y="980667"/>
            <a:ext cx="742950" cy="742950"/>
          </a:xfrm>
          <a:prstGeom prst="rect">
            <a:avLst/>
          </a:prstGeom>
        </p:spPr>
      </p:pic>
      <p:sp>
        <p:nvSpPr>
          <p:cNvPr id="8" name="TextBox 7">
            <a:extLst>
              <a:ext uri="{FF2B5EF4-FFF2-40B4-BE49-F238E27FC236}">
                <a16:creationId xmlns:a16="http://schemas.microsoft.com/office/drawing/2014/main" id="{9EB70974-EA4C-46AF-13E0-40348DB6392C}"/>
              </a:ext>
            </a:extLst>
          </p:cNvPr>
          <p:cNvSpPr txBox="1"/>
          <p:nvPr/>
        </p:nvSpPr>
        <p:spPr>
          <a:xfrm>
            <a:off x="7156359" y="3446211"/>
            <a:ext cx="1129696" cy="342530"/>
          </a:xfrm>
          <a:prstGeom prst="rect">
            <a:avLst/>
          </a:prstGeom>
          <a:noFill/>
        </p:spPr>
        <p:txBody>
          <a:bodyPr wrap="square" rtlCol="0">
            <a:spAutoFit/>
          </a:bodyPr>
          <a:lstStyle/>
          <a:p>
            <a:pPr algn="ctr"/>
            <a:r>
              <a:rPr lang="en-US" sz="813" dirty="0">
                <a:latin typeface="Arial Rounded MT Bold" panose="020F0704030504030204" pitchFamily="34" charset="77"/>
              </a:rPr>
              <a:t>BUILDS YOUR SELF-WORTH</a:t>
            </a:r>
          </a:p>
        </p:txBody>
      </p:sp>
      <p:grpSp>
        <p:nvGrpSpPr>
          <p:cNvPr id="9" name="Group 8">
            <a:extLst>
              <a:ext uri="{FF2B5EF4-FFF2-40B4-BE49-F238E27FC236}">
                <a16:creationId xmlns:a16="http://schemas.microsoft.com/office/drawing/2014/main" id="{3D98D22B-B46D-B4C5-14A5-79A35A006B9B}"/>
              </a:ext>
            </a:extLst>
          </p:cNvPr>
          <p:cNvGrpSpPr/>
          <p:nvPr/>
        </p:nvGrpSpPr>
        <p:grpSpPr>
          <a:xfrm>
            <a:off x="2474586" y="1832649"/>
            <a:ext cx="455137" cy="462638"/>
            <a:chOff x="9997731" y="971522"/>
            <a:chExt cx="560168" cy="569400"/>
          </a:xfrm>
          <a:solidFill>
            <a:schemeClr val="tx1"/>
          </a:solidFill>
        </p:grpSpPr>
        <p:pic>
          <p:nvPicPr>
            <p:cNvPr id="10" name="Graphic 9" descr="Fingerprint with solid fill">
              <a:extLst>
                <a:ext uri="{FF2B5EF4-FFF2-40B4-BE49-F238E27FC236}">
                  <a16:creationId xmlns:a16="http://schemas.microsoft.com/office/drawing/2014/main" id="{2C97E58F-93FB-4C4F-31B8-F8ADD7DF97E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26055" y="1004376"/>
              <a:ext cx="513896" cy="513896"/>
            </a:xfrm>
            <a:prstGeom prst="rect">
              <a:avLst/>
            </a:prstGeom>
          </p:spPr>
        </p:pic>
        <p:sp>
          <p:nvSpPr>
            <p:cNvPr id="11" name="Oval 10">
              <a:extLst>
                <a:ext uri="{FF2B5EF4-FFF2-40B4-BE49-F238E27FC236}">
                  <a16:creationId xmlns:a16="http://schemas.microsoft.com/office/drawing/2014/main" id="{BF590A8D-A023-B98A-39BF-B262BE34D424}"/>
                </a:ext>
              </a:extLst>
            </p:cNvPr>
            <p:cNvSpPr/>
            <p:nvPr/>
          </p:nvSpPr>
          <p:spPr>
            <a:xfrm>
              <a:off x="9997731" y="971522"/>
              <a:ext cx="560168" cy="569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bg1"/>
                </a:solidFill>
              </a:endParaRPr>
            </a:p>
          </p:txBody>
        </p:sp>
      </p:grpSp>
      <p:sp>
        <p:nvSpPr>
          <p:cNvPr id="12" name="TextBox 11">
            <a:extLst>
              <a:ext uri="{FF2B5EF4-FFF2-40B4-BE49-F238E27FC236}">
                <a16:creationId xmlns:a16="http://schemas.microsoft.com/office/drawing/2014/main" id="{971504F0-A7D4-F669-9AD9-8FB2E8A9AE08}"/>
              </a:ext>
            </a:extLst>
          </p:cNvPr>
          <p:cNvSpPr txBox="1"/>
          <p:nvPr/>
        </p:nvSpPr>
        <p:spPr>
          <a:xfrm>
            <a:off x="1610340" y="3553510"/>
            <a:ext cx="1068048" cy="342530"/>
          </a:xfrm>
          <a:prstGeom prst="rect">
            <a:avLst/>
          </a:prstGeom>
          <a:noFill/>
        </p:spPr>
        <p:txBody>
          <a:bodyPr wrap="square" rtlCol="0">
            <a:spAutoFit/>
          </a:bodyPr>
          <a:lstStyle/>
          <a:p>
            <a:pPr algn="ctr"/>
            <a:r>
              <a:rPr lang="en-US" sz="813" dirty="0">
                <a:latin typeface="Arial Rounded MT Bold" panose="020F0704030504030204" pitchFamily="34" charset="77"/>
              </a:rPr>
              <a:t>BUILDS YOUR SELF-ESTEEM</a:t>
            </a:r>
          </a:p>
        </p:txBody>
      </p:sp>
      <p:sp>
        <p:nvSpPr>
          <p:cNvPr id="13" name="TextBox 12">
            <a:extLst>
              <a:ext uri="{FF2B5EF4-FFF2-40B4-BE49-F238E27FC236}">
                <a16:creationId xmlns:a16="http://schemas.microsoft.com/office/drawing/2014/main" id="{1C51F6AF-E15B-5A2A-D249-1D0ACE9B8E58}"/>
              </a:ext>
            </a:extLst>
          </p:cNvPr>
          <p:cNvSpPr txBox="1"/>
          <p:nvPr/>
        </p:nvSpPr>
        <p:spPr>
          <a:xfrm>
            <a:off x="6545735" y="6009567"/>
            <a:ext cx="1089345" cy="342530"/>
          </a:xfrm>
          <a:prstGeom prst="rect">
            <a:avLst/>
          </a:prstGeom>
          <a:noFill/>
        </p:spPr>
        <p:txBody>
          <a:bodyPr wrap="square" rtlCol="0">
            <a:spAutoFit/>
          </a:bodyPr>
          <a:lstStyle/>
          <a:p>
            <a:pPr algn="ctr"/>
            <a:r>
              <a:rPr lang="en-US" sz="813" dirty="0">
                <a:latin typeface="Arial Rounded MT Bold" panose="020F0704030504030204" pitchFamily="34" charset="77"/>
              </a:rPr>
              <a:t>SELF EXPRESSION</a:t>
            </a:r>
          </a:p>
        </p:txBody>
      </p:sp>
      <p:pic>
        <p:nvPicPr>
          <p:cNvPr id="14" name="Graphic 13" descr="Smiling with hearts face outline with solid fill">
            <a:extLst>
              <a:ext uri="{FF2B5EF4-FFF2-40B4-BE49-F238E27FC236}">
                <a16:creationId xmlns:a16="http://schemas.microsoft.com/office/drawing/2014/main" id="{A4A15BAB-164E-A379-A45A-A9D87661D6A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93024" y="4300007"/>
            <a:ext cx="545601" cy="545601"/>
          </a:xfrm>
          <a:prstGeom prst="rect">
            <a:avLst/>
          </a:prstGeom>
        </p:spPr>
      </p:pic>
      <p:sp>
        <p:nvSpPr>
          <p:cNvPr id="15" name="TextBox 14">
            <a:extLst>
              <a:ext uri="{FF2B5EF4-FFF2-40B4-BE49-F238E27FC236}">
                <a16:creationId xmlns:a16="http://schemas.microsoft.com/office/drawing/2014/main" id="{41830DDF-A5D7-709A-A706-67AD4D60C7B3}"/>
              </a:ext>
            </a:extLst>
          </p:cNvPr>
          <p:cNvSpPr txBox="1"/>
          <p:nvPr/>
        </p:nvSpPr>
        <p:spPr>
          <a:xfrm>
            <a:off x="7105996" y="4830039"/>
            <a:ext cx="1068047" cy="342530"/>
          </a:xfrm>
          <a:prstGeom prst="rect">
            <a:avLst/>
          </a:prstGeom>
          <a:noFill/>
        </p:spPr>
        <p:txBody>
          <a:bodyPr wrap="square" rtlCol="0">
            <a:spAutoFit/>
          </a:bodyPr>
          <a:lstStyle/>
          <a:p>
            <a:pPr algn="ctr"/>
            <a:r>
              <a:rPr lang="en-US" sz="813" dirty="0">
                <a:latin typeface="Arial Rounded MT Bold" panose="020F0704030504030204" pitchFamily="34" charset="77"/>
              </a:rPr>
              <a:t>SELF LOVE </a:t>
            </a:r>
          </a:p>
          <a:p>
            <a:pPr algn="ctr"/>
            <a:r>
              <a:rPr lang="en-US" sz="813" dirty="0">
                <a:latin typeface="Arial Rounded MT Bold" panose="020F0704030504030204" pitchFamily="34" charset="77"/>
              </a:rPr>
              <a:t>&amp; CARE</a:t>
            </a:r>
          </a:p>
        </p:txBody>
      </p:sp>
      <p:pic>
        <p:nvPicPr>
          <p:cNvPr id="16" name="Graphic 15" descr="Excellent with solid fill">
            <a:extLst>
              <a:ext uri="{FF2B5EF4-FFF2-40B4-BE49-F238E27FC236}">
                <a16:creationId xmlns:a16="http://schemas.microsoft.com/office/drawing/2014/main" id="{69BA4610-FF2F-F48A-1750-61CDA6F70A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85813" y="1832649"/>
            <a:ext cx="545601" cy="545601"/>
          </a:xfrm>
          <a:prstGeom prst="rect">
            <a:avLst/>
          </a:prstGeom>
        </p:spPr>
      </p:pic>
      <p:sp>
        <p:nvSpPr>
          <p:cNvPr id="17" name="TextBox 16">
            <a:extLst>
              <a:ext uri="{FF2B5EF4-FFF2-40B4-BE49-F238E27FC236}">
                <a16:creationId xmlns:a16="http://schemas.microsoft.com/office/drawing/2014/main" id="{D443BBD6-E9D3-AF9F-739F-B3900164DB4A}"/>
              </a:ext>
            </a:extLst>
          </p:cNvPr>
          <p:cNvSpPr txBox="1"/>
          <p:nvPr/>
        </p:nvSpPr>
        <p:spPr>
          <a:xfrm>
            <a:off x="1518608" y="4929323"/>
            <a:ext cx="1075952" cy="217432"/>
          </a:xfrm>
          <a:prstGeom prst="rect">
            <a:avLst/>
          </a:prstGeom>
          <a:noFill/>
        </p:spPr>
        <p:txBody>
          <a:bodyPr wrap="square" rtlCol="0">
            <a:spAutoFit/>
          </a:bodyPr>
          <a:lstStyle/>
          <a:p>
            <a:pPr algn="ctr"/>
            <a:r>
              <a:rPr lang="en-US" sz="813" dirty="0">
                <a:latin typeface="Arial Rounded MT Bold" panose="020F0704030504030204" pitchFamily="34" charset="77"/>
              </a:rPr>
              <a:t>AUTHENTIC </a:t>
            </a:r>
          </a:p>
        </p:txBody>
      </p:sp>
      <p:sp>
        <p:nvSpPr>
          <p:cNvPr id="18" name="TextBox 17">
            <a:extLst>
              <a:ext uri="{FF2B5EF4-FFF2-40B4-BE49-F238E27FC236}">
                <a16:creationId xmlns:a16="http://schemas.microsoft.com/office/drawing/2014/main" id="{498A4392-F045-05D2-518C-D229925DE166}"/>
              </a:ext>
            </a:extLst>
          </p:cNvPr>
          <p:cNvSpPr txBox="1"/>
          <p:nvPr/>
        </p:nvSpPr>
        <p:spPr>
          <a:xfrm>
            <a:off x="2121829" y="2344851"/>
            <a:ext cx="1126015" cy="342530"/>
          </a:xfrm>
          <a:prstGeom prst="rect">
            <a:avLst/>
          </a:prstGeom>
          <a:noFill/>
        </p:spPr>
        <p:txBody>
          <a:bodyPr wrap="square" rtlCol="0">
            <a:spAutoFit/>
          </a:bodyPr>
          <a:lstStyle/>
          <a:p>
            <a:pPr algn="ctr"/>
            <a:r>
              <a:rPr lang="en-US" sz="813" dirty="0">
                <a:latin typeface="Arial Rounded MT Bold" panose="020F0704030504030204" pitchFamily="34" charset="77"/>
              </a:rPr>
              <a:t>WHAT MAKES </a:t>
            </a:r>
          </a:p>
          <a:p>
            <a:pPr algn="ctr"/>
            <a:r>
              <a:rPr lang="en-US" sz="813" dirty="0">
                <a:latin typeface="Arial Rounded MT Bold" panose="020F0704030504030204" pitchFamily="34" charset="77"/>
              </a:rPr>
              <a:t>YOU UNIQUE</a:t>
            </a:r>
          </a:p>
        </p:txBody>
      </p:sp>
      <p:sp>
        <p:nvSpPr>
          <p:cNvPr id="19" name="TextBox 18">
            <a:extLst>
              <a:ext uri="{FF2B5EF4-FFF2-40B4-BE49-F238E27FC236}">
                <a16:creationId xmlns:a16="http://schemas.microsoft.com/office/drawing/2014/main" id="{B787DAE5-39D2-6761-44B0-B54B0D68F455}"/>
              </a:ext>
            </a:extLst>
          </p:cNvPr>
          <p:cNvSpPr txBox="1"/>
          <p:nvPr/>
        </p:nvSpPr>
        <p:spPr>
          <a:xfrm>
            <a:off x="2277198" y="6013971"/>
            <a:ext cx="1054640" cy="342530"/>
          </a:xfrm>
          <a:prstGeom prst="rect">
            <a:avLst/>
          </a:prstGeom>
          <a:no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ACHIEVEMENT</a:t>
            </a:r>
          </a:p>
        </p:txBody>
      </p:sp>
      <p:sp>
        <p:nvSpPr>
          <p:cNvPr id="20" name="TextBox 19">
            <a:extLst>
              <a:ext uri="{FF2B5EF4-FFF2-40B4-BE49-F238E27FC236}">
                <a16:creationId xmlns:a16="http://schemas.microsoft.com/office/drawing/2014/main" id="{B50498AE-61FD-4BB9-29BC-5CF8282A7820}"/>
              </a:ext>
            </a:extLst>
          </p:cNvPr>
          <p:cNvSpPr txBox="1"/>
          <p:nvPr/>
        </p:nvSpPr>
        <p:spPr>
          <a:xfrm>
            <a:off x="6658660" y="2394513"/>
            <a:ext cx="1126015" cy="342530"/>
          </a:xfrm>
          <a:prstGeom prst="rect">
            <a:avLst/>
          </a:prstGeom>
          <a:noFill/>
        </p:spPr>
        <p:txBody>
          <a:bodyPr wrap="square" rtlCol="0">
            <a:spAutoFit/>
          </a:bodyPr>
          <a:lstStyle/>
          <a:p>
            <a:pPr algn="ctr"/>
            <a:r>
              <a:rPr lang="en-US" sz="813" dirty="0">
                <a:latin typeface="Arial Rounded MT Bold" panose="020F0704030504030204" pitchFamily="34" charset="77"/>
              </a:rPr>
              <a:t>WHAT MAKES </a:t>
            </a:r>
          </a:p>
          <a:p>
            <a:pPr algn="ctr"/>
            <a:r>
              <a:rPr lang="en-US" sz="813" dirty="0">
                <a:latin typeface="Arial Rounded MT Bold" panose="020F0704030504030204" pitchFamily="34" charset="77"/>
              </a:rPr>
              <a:t>YOU SPECIAL</a:t>
            </a:r>
          </a:p>
        </p:txBody>
      </p:sp>
      <p:pic>
        <p:nvPicPr>
          <p:cNvPr id="21" name="Graphic 20" descr="Speech with solid fill">
            <a:extLst>
              <a:ext uri="{FF2B5EF4-FFF2-40B4-BE49-F238E27FC236}">
                <a16:creationId xmlns:a16="http://schemas.microsoft.com/office/drawing/2014/main" id="{EBEE699C-FEB9-DA4F-0F62-5957583EF28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08209" y="5456552"/>
            <a:ext cx="640538" cy="640538"/>
          </a:xfrm>
          <a:prstGeom prst="rect">
            <a:avLst/>
          </a:prstGeom>
        </p:spPr>
      </p:pic>
      <p:pic>
        <p:nvPicPr>
          <p:cNvPr id="22" name="Graphic 21" descr="Diploma with solid fill">
            <a:extLst>
              <a:ext uri="{FF2B5EF4-FFF2-40B4-BE49-F238E27FC236}">
                <a16:creationId xmlns:a16="http://schemas.microsoft.com/office/drawing/2014/main" id="{D7DFC779-EF93-56A8-50BD-C9EC603DDE5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714303" y="4255932"/>
            <a:ext cx="742950" cy="742950"/>
          </a:xfrm>
          <a:prstGeom prst="rect">
            <a:avLst/>
          </a:prstGeom>
        </p:spPr>
      </p:pic>
      <p:pic>
        <p:nvPicPr>
          <p:cNvPr id="23" name="Graphic 22" descr="Badge Heart with solid fill">
            <a:extLst>
              <a:ext uri="{FF2B5EF4-FFF2-40B4-BE49-F238E27FC236}">
                <a16:creationId xmlns:a16="http://schemas.microsoft.com/office/drawing/2014/main" id="{DB948B7A-AB59-B96B-5C21-CB63EA43D60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791449" y="2962381"/>
            <a:ext cx="606644" cy="606644"/>
          </a:xfrm>
          <a:prstGeom prst="rect">
            <a:avLst/>
          </a:prstGeom>
        </p:spPr>
      </p:pic>
      <p:pic>
        <p:nvPicPr>
          <p:cNvPr id="24" name="Graphic 23" descr="Trophy with solid fill">
            <a:extLst>
              <a:ext uri="{FF2B5EF4-FFF2-40B4-BE49-F238E27FC236}">
                <a16:creationId xmlns:a16="http://schemas.microsoft.com/office/drawing/2014/main" id="{1AB9AACD-A125-E6EF-F853-426233645D3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428815" y="5325128"/>
            <a:ext cx="694289" cy="694289"/>
          </a:xfrm>
          <a:prstGeom prst="rect">
            <a:avLst/>
          </a:prstGeom>
        </p:spPr>
      </p:pic>
      <p:pic>
        <p:nvPicPr>
          <p:cNvPr id="25" name="Graphic 24" descr="Diamond with solid fill">
            <a:extLst>
              <a:ext uri="{FF2B5EF4-FFF2-40B4-BE49-F238E27FC236}">
                <a16:creationId xmlns:a16="http://schemas.microsoft.com/office/drawing/2014/main" id="{84DA337B-8637-8784-31C4-EE4EFF8E75B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393024" y="2913453"/>
            <a:ext cx="606644" cy="606644"/>
          </a:xfrm>
          <a:prstGeom prst="rect">
            <a:avLst/>
          </a:prstGeom>
        </p:spPr>
      </p:pic>
      <p:pic>
        <p:nvPicPr>
          <p:cNvPr id="26" name="Picture 25">
            <a:extLst>
              <a:ext uri="{FF2B5EF4-FFF2-40B4-BE49-F238E27FC236}">
                <a16:creationId xmlns:a16="http://schemas.microsoft.com/office/drawing/2014/main" id="{CB61F4FF-9351-52F4-825B-8C5D2E5B8BBC}"/>
              </a:ext>
            </a:extLst>
          </p:cNvPr>
          <p:cNvPicPr>
            <a:picLocks noChangeAspect="1"/>
          </p:cNvPicPr>
          <p:nvPr/>
        </p:nvPicPr>
        <p:blipFill rotWithShape="1">
          <a:blip r:embed="rId11"/>
          <a:srcRect l="20117" t="4209" r="21545" b="7810"/>
          <a:stretch/>
        </p:blipFill>
        <p:spPr>
          <a:xfrm>
            <a:off x="3351085" y="2154157"/>
            <a:ext cx="3289077" cy="3610584"/>
          </a:xfrm>
          <a:prstGeom prst="rect">
            <a:avLst/>
          </a:prstGeom>
          <a:noFill/>
          <a:ln>
            <a:noFill/>
          </a:ln>
        </p:spPr>
      </p:pic>
      <p:sp>
        <p:nvSpPr>
          <p:cNvPr id="4" name="Rectangle 3">
            <a:extLst>
              <a:ext uri="{FF2B5EF4-FFF2-40B4-BE49-F238E27FC236}">
                <a16:creationId xmlns:a16="http://schemas.microsoft.com/office/drawing/2014/main" id="{A0CB5A89-C0F0-A39D-B8A1-5CE546D323B0}"/>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Self-Identity &amp; Esteem</a:t>
            </a:r>
          </a:p>
        </p:txBody>
      </p:sp>
      <p:pic>
        <p:nvPicPr>
          <p:cNvPr id="27" name="Picture 6">
            <a:extLst>
              <a:ext uri="{FF2B5EF4-FFF2-40B4-BE49-F238E27FC236}">
                <a16:creationId xmlns:a16="http://schemas.microsoft.com/office/drawing/2014/main" id="{40DEFFA7-79FE-ACE8-9526-74338D3D38DC}"/>
              </a:ext>
            </a:extLst>
          </p:cNvPr>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CDF7DF3C-1585-237F-4604-7310BF1BD307}"/>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121367975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What makes me special?</a:t>
            </a:r>
          </a:p>
        </p:txBody>
      </p:sp>
      <p:pic>
        <p:nvPicPr>
          <p:cNvPr id="1028" name="Picture 4" descr="https://pixabay.com/static/uploads/photo/2014/04/02/10/34/bowl-303875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3356992"/>
            <a:ext cx="5904656"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072680" y="3140968"/>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4112130" y="2916594"/>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5972725" y="3140968"/>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3094738" y="1256707"/>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p:cNvSpPr/>
          <p:nvPr/>
        </p:nvSpPr>
        <p:spPr>
          <a:xfrm>
            <a:off x="5144633" y="1256707"/>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1040177" y="161255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7077888" y="177281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8C41DE23-31BF-4949-B4BB-5EBEF9D3DA1C}"/>
              </a:ext>
            </a:extLst>
          </p:cNvPr>
          <p:cNvSpPr txBox="1"/>
          <p:nvPr/>
        </p:nvSpPr>
        <p:spPr>
          <a:xfrm>
            <a:off x="3788513" y="5374957"/>
            <a:ext cx="2175596" cy="646331"/>
          </a:xfrm>
          <a:prstGeom prst="rect">
            <a:avLst/>
          </a:prstGeom>
          <a:noFill/>
        </p:spPr>
        <p:txBody>
          <a:bodyPr wrap="none" rtlCol="0">
            <a:spAutoFit/>
          </a:bodyPr>
          <a:lstStyle/>
          <a:p>
            <a:pPr algn="ctr"/>
            <a:r>
              <a:rPr lang="en-ZA" sz="1800" dirty="0">
                <a:solidFill>
                  <a:schemeClr val="bg1"/>
                </a:solidFill>
                <a:latin typeface="Arial Rounded MT Bold" panose="020F0704030504030204" pitchFamily="34" charset="0"/>
              </a:rPr>
              <a:t>MY SELF-ESTEEM</a:t>
            </a:r>
          </a:p>
          <a:p>
            <a:pPr algn="ctr"/>
            <a:r>
              <a:rPr lang="en-ZA" sz="1800" dirty="0">
                <a:solidFill>
                  <a:schemeClr val="bg1"/>
                </a:solidFill>
                <a:latin typeface="Arial Rounded MT Bold" panose="020F0704030504030204" pitchFamily="34" charset="0"/>
              </a:rPr>
              <a:t>BOWL</a:t>
            </a:r>
          </a:p>
        </p:txBody>
      </p:sp>
      <p:pic>
        <p:nvPicPr>
          <p:cNvPr id="4" name="Picture 6">
            <a:extLst>
              <a:ext uri="{FF2B5EF4-FFF2-40B4-BE49-F238E27FC236}">
                <a16:creationId xmlns:a16="http://schemas.microsoft.com/office/drawing/2014/main" id="{CFAB4489-5F03-0177-9002-47D02141F5D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43A80BA-A63E-AF42-07FE-5285BBC47893}"/>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10245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B6910-7378-FBD2-F4D9-6FDED155F1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4F3827-0E72-AFFF-9709-CF27CADA41DB}"/>
              </a:ext>
            </a:extLst>
          </p:cNvPr>
          <p:cNvSpPr/>
          <p:nvPr/>
        </p:nvSpPr>
        <p:spPr>
          <a:xfrm>
            <a:off x="-8834" y="662236"/>
            <a:ext cx="9906000" cy="557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1C6A45C8-BAA6-CAF9-8A1D-B7DB6B39DA95}"/>
              </a:ext>
            </a:extLst>
          </p:cNvPr>
          <p:cNvSpPr txBox="1"/>
          <p:nvPr/>
        </p:nvSpPr>
        <p:spPr>
          <a:xfrm>
            <a:off x="1768449" y="794155"/>
            <a:ext cx="6302097"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AUTHENTIC SELF IDENTITY &amp; ESTEEM</a:t>
            </a:r>
          </a:p>
        </p:txBody>
      </p:sp>
      <p:sp>
        <p:nvSpPr>
          <p:cNvPr id="4" name="TextBox 3">
            <a:extLst>
              <a:ext uri="{FF2B5EF4-FFF2-40B4-BE49-F238E27FC236}">
                <a16:creationId xmlns:a16="http://schemas.microsoft.com/office/drawing/2014/main" id="{29F2511A-7941-3B9B-F7C9-01BA4635FCFE}"/>
              </a:ext>
            </a:extLst>
          </p:cNvPr>
          <p:cNvSpPr txBox="1"/>
          <p:nvPr/>
        </p:nvSpPr>
        <p:spPr>
          <a:xfrm>
            <a:off x="845552" y="5823843"/>
            <a:ext cx="8111149"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AUTHENTIC SELF IDENTITY &amp; ESTEEM</a:t>
            </a:r>
          </a:p>
        </p:txBody>
      </p:sp>
      <p:cxnSp>
        <p:nvCxnSpPr>
          <p:cNvPr id="6" name="Straight Arrow Connector 5">
            <a:extLst>
              <a:ext uri="{FF2B5EF4-FFF2-40B4-BE49-F238E27FC236}">
                <a16:creationId xmlns:a16="http://schemas.microsoft.com/office/drawing/2014/main" id="{1B53AD48-C487-47AD-6D3B-4CD196B099B4}"/>
              </a:ext>
            </a:extLst>
          </p:cNvPr>
          <p:cNvCxnSpPr>
            <a:cxnSpLocks/>
          </p:cNvCxnSpPr>
          <p:nvPr/>
        </p:nvCxnSpPr>
        <p:spPr>
          <a:xfrm>
            <a:off x="4914781" y="1263672"/>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B84E83-517E-DED6-D4FB-3F151457B648}"/>
              </a:ext>
            </a:extLst>
          </p:cNvPr>
          <p:cNvSpPr txBox="1"/>
          <p:nvPr/>
        </p:nvSpPr>
        <p:spPr>
          <a:xfrm>
            <a:off x="25" y="3256125"/>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958DC431-4D70-15CB-DF20-6880B80409B0}"/>
              </a:ext>
            </a:extLst>
          </p:cNvPr>
          <p:cNvSpPr txBox="1"/>
          <p:nvPr/>
        </p:nvSpPr>
        <p:spPr>
          <a:xfrm>
            <a:off x="7922643" y="3241735"/>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8C9AADE5-079D-1C8B-AB7F-4217712953D9}"/>
              </a:ext>
            </a:extLst>
          </p:cNvPr>
          <p:cNvCxnSpPr>
            <a:cxnSpLocks/>
            <a:stCxn id="7" idx="3"/>
            <a:endCxn id="8" idx="1"/>
          </p:cNvCxnSpPr>
          <p:nvPr/>
        </p:nvCxnSpPr>
        <p:spPr>
          <a:xfrm flipV="1">
            <a:off x="1857571" y="3537970"/>
            <a:ext cx="6065072" cy="1439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8219765-2D00-893C-1F36-697835BF667D}"/>
              </a:ext>
            </a:extLst>
          </p:cNvPr>
          <p:cNvGrpSpPr/>
          <p:nvPr/>
        </p:nvGrpSpPr>
        <p:grpSpPr>
          <a:xfrm>
            <a:off x="5190691" y="1364641"/>
            <a:ext cx="4407685" cy="1856793"/>
            <a:chOff x="6388512" y="864498"/>
            <a:chExt cx="5424843" cy="2285284"/>
          </a:xfrm>
          <a:solidFill>
            <a:schemeClr val="tx1"/>
          </a:solidFill>
        </p:grpSpPr>
        <p:sp>
          <p:nvSpPr>
            <p:cNvPr id="1043" name="TextBox 1042">
              <a:extLst>
                <a:ext uri="{FF2B5EF4-FFF2-40B4-BE49-F238E27FC236}">
                  <a16:creationId xmlns:a16="http://schemas.microsoft.com/office/drawing/2014/main" id="{EB86FA44-8A18-CDAE-B86B-A71F8D87733E}"/>
                </a:ext>
              </a:extLst>
            </p:cNvPr>
            <p:cNvSpPr txBox="1"/>
            <p:nvPr/>
          </p:nvSpPr>
          <p:spPr>
            <a:xfrm>
              <a:off x="6427098" y="2728207"/>
              <a:ext cx="1324249" cy="421575"/>
            </a:xfrm>
            <a:prstGeom prst="rect">
              <a:avLst/>
            </a:prstGeom>
            <a:noFill/>
          </p:spPr>
          <p:txBody>
            <a:bodyPr wrap="square" rtlCol="0">
              <a:spAutoFit/>
            </a:bodyPr>
            <a:lstStyle/>
            <a:p>
              <a:pPr algn="ctr"/>
              <a:r>
                <a:rPr lang="en-US" sz="813" dirty="0">
                  <a:latin typeface="Arial Rounded MT Bold" panose="020F0704030504030204" pitchFamily="34" charset="77"/>
                </a:rPr>
                <a:t>HEALTHY</a:t>
              </a:r>
            </a:p>
            <a:p>
              <a:pPr algn="ctr"/>
              <a:r>
                <a:rPr lang="en-US" sz="813" dirty="0">
                  <a:latin typeface="Arial Rounded MT Bold" panose="020F0704030504030204" pitchFamily="34" charset="77"/>
                </a:rPr>
                <a:t>DIET</a:t>
              </a:r>
            </a:p>
          </p:txBody>
        </p:sp>
        <p:sp>
          <p:nvSpPr>
            <p:cNvPr id="1045" name="TextBox 1044">
              <a:extLst>
                <a:ext uri="{FF2B5EF4-FFF2-40B4-BE49-F238E27FC236}">
                  <a16:creationId xmlns:a16="http://schemas.microsoft.com/office/drawing/2014/main" id="{9E4EE611-815A-850A-7144-B770C0A5004F}"/>
                </a:ext>
              </a:extLst>
            </p:cNvPr>
            <p:cNvSpPr txBox="1"/>
            <p:nvPr/>
          </p:nvSpPr>
          <p:spPr>
            <a:xfrm>
              <a:off x="7680331" y="2689379"/>
              <a:ext cx="1314519" cy="421575"/>
            </a:xfrm>
            <a:prstGeom prst="rect">
              <a:avLst/>
            </a:prstGeom>
            <a:noFill/>
          </p:spPr>
          <p:txBody>
            <a:bodyPr wrap="square" rtlCol="0">
              <a:spAutoFit/>
            </a:bodyPr>
            <a:lstStyle/>
            <a:p>
              <a:pPr algn="ctr"/>
              <a:r>
                <a:rPr lang="en-US" sz="813" dirty="0">
                  <a:latin typeface="Arial Rounded MT Bold" panose="020F0704030504030204" pitchFamily="34" charset="77"/>
                </a:rPr>
                <a:t>HIGH</a:t>
              </a:r>
            </a:p>
            <a:p>
              <a:pPr algn="ctr"/>
              <a:r>
                <a:rPr lang="en-US" sz="813" dirty="0">
                  <a:latin typeface="Arial Rounded MT Bold" panose="020F0704030504030204" pitchFamily="34" charset="77"/>
                </a:rPr>
                <a:t>SELF ESTEEM</a:t>
              </a:r>
            </a:p>
          </p:txBody>
        </p:sp>
        <p:sp>
          <p:nvSpPr>
            <p:cNvPr id="1046" name="TextBox 1045">
              <a:extLst>
                <a:ext uri="{FF2B5EF4-FFF2-40B4-BE49-F238E27FC236}">
                  <a16:creationId xmlns:a16="http://schemas.microsoft.com/office/drawing/2014/main" id="{9960DBBD-AC39-25D6-7B39-03ADA73DD426}"/>
                </a:ext>
              </a:extLst>
            </p:cNvPr>
            <p:cNvSpPr txBox="1"/>
            <p:nvPr/>
          </p:nvSpPr>
          <p:spPr>
            <a:xfrm>
              <a:off x="10292490" y="2716790"/>
              <a:ext cx="1340732" cy="421575"/>
            </a:xfrm>
            <a:prstGeom prst="rect">
              <a:avLst/>
            </a:prstGeom>
            <a:noFill/>
          </p:spPr>
          <p:txBody>
            <a:bodyPr wrap="square" rtlCol="0">
              <a:spAutoFit/>
            </a:bodyPr>
            <a:lstStyle/>
            <a:p>
              <a:pPr algn="ctr"/>
              <a:r>
                <a:rPr lang="en-US" sz="813" dirty="0">
                  <a:latin typeface="Arial Rounded MT Bold" panose="020F0704030504030204" pitchFamily="34" charset="77"/>
                </a:rPr>
                <a:t>SELF</a:t>
              </a:r>
            </a:p>
            <a:p>
              <a:pPr algn="ctr"/>
              <a:r>
                <a:rPr lang="en-US" sz="813" dirty="0">
                  <a:latin typeface="Arial Rounded MT Bold" panose="020F0704030504030204" pitchFamily="34" charset="77"/>
                </a:rPr>
                <a:t>LOVE</a:t>
              </a:r>
            </a:p>
          </p:txBody>
        </p:sp>
        <p:sp>
          <p:nvSpPr>
            <p:cNvPr id="1047" name="TextBox 1046">
              <a:extLst>
                <a:ext uri="{FF2B5EF4-FFF2-40B4-BE49-F238E27FC236}">
                  <a16:creationId xmlns:a16="http://schemas.microsoft.com/office/drawing/2014/main" id="{6339AA4D-F11A-205C-2307-0999CF51BB79}"/>
                </a:ext>
              </a:extLst>
            </p:cNvPr>
            <p:cNvSpPr txBox="1"/>
            <p:nvPr/>
          </p:nvSpPr>
          <p:spPr>
            <a:xfrm>
              <a:off x="9107322" y="2676709"/>
              <a:ext cx="1298018" cy="421575"/>
            </a:xfrm>
            <a:prstGeom prst="rect">
              <a:avLst/>
            </a:prstGeom>
            <a:no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RISK TAKING</a:t>
              </a:r>
            </a:p>
          </p:txBody>
        </p:sp>
        <p:sp>
          <p:nvSpPr>
            <p:cNvPr id="1050" name="TextBox 1049">
              <a:extLst>
                <a:ext uri="{FF2B5EF4-FFF2-40B4-BE49-F238E27FC236}">
                  <a16:creationId xmlns:a16="http://schemas.microsoft.com/office/drawing/2014/main" id="{99B08A73-7269-ED76-21F8-C2B3E2E7DD65}"/>
                </a:ext>
              </a:extLst>
            </p:cNvPr>
            <p:cNvSpPr txBox="1"/>
            <p:nvPr/>
          </p:nvSpPr>
          <p:spPr>
            <a:xfrm>
              <a:off x="9120932" y="1585507"/>
              <a:ext cx="1314521" cy="575543"/>
            </a:xfrm>
            <a:prstGeom prst="rect">
              <a:avLst/>
            </a:prstGeom>
            <a:noFill/>
          </p:spPr>
          <p:txBody>
            <a:bodyPr wrap="square" rtlCol="0">
              <a:spAutoFit/>
            </a:bodyPr>
            <a:lstStyle/>
            <a:p>
              <a:pPr algn="ctr"/>
              <a:r>
                <a:rPr lang="en-US" sz="813" dirty="0">
                  <a:latin typeface="Arial Rounded MT Bold" panose="020F0704030504030204" pitchFamily="34" charset="77"/>
                </a:rPr>
                <a:t>FEEL CONFIDENT</a:t>
              </a:r>
            </a:p>
            <a:p>
              <a:pPr algn="ctr"/>
              <a:r>
                <a:rPr lang="en-US" sz="813" dirty="0">
                  <a:latin typeface="Arial Rounded MT Bold" panose="020F0704030504030204" pitchFamily="34" charset="77"/>
                </a:rPr>
                <a:t>&amp; ENOUGH</a:t>
              </a:r>
            </a:p>
          </p:txBody>
        </p:sp>
        <p:sp>
          <p:nvSpPr>
            <p:cNvPr id="1052" name="TextBox 1051">
              <a:extLst>
                <a:ext uri="{FF2B5EF4-FFF2-40B4-BE49-F238E27FC236}">
                  <a16:creationId xmlns:a16="http://schemas.microsoft.com/office/drawing/2014/main" id="{71E2EAE3-CE56-FAE9-3C16-5215556A5F1B}"/>
                </a:ext>
              </a:extLst>
            </p:cNvPr>
            <p:cNvSpPr txBox="1"/>
            <p:nvPr/>
          </p:nvSpPr>
          <p:spPr>
            <a:xfrm>
              <a:off x="6388512" y="1614777"/>
              <a:ext cx="1385865" cy="421575"/>
            </a:xfrm>
            <a:prstGeom prst="rect">
              <a:avLst/>
            </a:prstGeom>
            <a:noFill/>
          </p:spPr>
          <p:txBody>
            <a:bodyPr wrap="square" rtlCol="0">
              <a:spAutoFit/>
            </a:bodyPr>
            <a:lstStyle/>
            <a:p>
              <a:pPr algn="ctr"/>
              <a:r>
                <a:rPr lang="en-US" sz="813" dirty="0">
                  <a:latin typeface="Arial Rounded MT Bold" panose="020F0704030504030204" pitchFamily="34" charset="77"/>
                </a:rPr>
                <a:t>POSITIVE </a:t>
              </a:r>
            </a:p>
            <a:p>
              <a:pPr algn="ctr"/>
              <a:r>
                <a:rPr lang="en-US" sz="813" dirty="0">
                  <a:latin typeface="Arial Rounded MT Bold" panose="020F0704030504030204" pitchFamily="34" charset="77"/>
                </a:rPr>
                <a:t>BODY IMAGE</a:t>
              </a:r>
            </a:p>
          </p:txBody>
        </p:sp>
        <p:sp>
          <p:nvSpPr>
            <p:cNvPr id="1056" name="TextBox 1055">
              <a:extLst>
                <a:ext uri="{FF2B5EF4-FFF2-40B4-BE49-F238E27FC236}">
                  <a16:creationId xmlns:a16="http://schemas.microsoft.com/office/drawing/2014/main" id="{D433231F-AA9D-D9D3-94F5-593A628F0BEC}"/>
                </a:ext>
              </a:extLst>
            </p:cNvPr>
            <p:cNvSpPr txBox="1"/>
            <p:nvPr/>
          </p:nvSpPr>
          <p:spPr>
            <a:xfrm>
              <a:off x="10422960" y="1602102"/>
              <a:ext cx="1390395" cy="421575"/>
            </a:xfrm>
            <a:prstGeom prst="rect">
              <a:avLst/>
            </a:prstGeom>
            <a:noFill/>
          </p:spPr>
          <p:txBody>
            <a:bodyPr wrap="square" rtlCol="0">
              <a:spAutoFit/>
            </a:bodyPr>
            <a:lstStyle/>
            <a:p>
              <a:pPr algn="ctr"/>
              <a:r>
                <a:rPr lang="en-US" sz="813" dirty="0">
                  <a:latin typeface="Arial Rounded MT Bold" panose="020F0704030504030204" pitchFamily="34" charset="77"/>
                </a:rPr>
                <a:t>AUTHENTIC</a:t>
              </a:r>
            </a:p>
            <a:p>
              <a:pPr algn="ctr"/>
              <a:r>
                <a:rPr lang="en-US" sz="813" dirty="0">
                  <a:latin typeface="Arial Rounded MT Bold" panose="020F0704030504030204" pitchFamily="34" charset="77"/>
                </a:rPr>
                <a:t>GENDER ID</a:t>
              </a:r>
            </a:p>
          </p:txBody>
        </p:sp>
        <p:grpSp>
          <p:nvGrpSpPr>
            <p:cNvPr id="1140" name="Group 1139">
              <a:extLst>
                <a:ext uri="{FF2B5EF4-FFF2-40B4-BE49-F238E27FC236}">
                  <a16:creationId xmlns:a16="http://schemas.microsoft.com/office/drawing/2014/main" id="{A955C79E-A6FD-E0CC-FB4B-5BE582EC743B}"/>
                </a:ext>
              </a:extLst>
            </p:cNvPr>
            <p:cNvGrpSpPr/>
            <p:nvPr/>
          </p:nvGrpSpPr>
          <p:grpSpPr>
            <a:xfrm>
              <a:off x="10748313" y="967439"/>
              <a:ext cx="560168" cy="569400"/>
              <a:chOff x="9997731" y="971522"/>
              <a:chExt cx="560168" cy="569400"/>
            </a:xfrm>
            <a:grpFill/>
          </p:grpSpPr>
          <p:pic>
            <p:nvPicPr>
              <p:cNvPr id="1128" name="Graphic 1127" descr="Fingerprint with solid fill">
                <a:extLst>
                  <a:ext uri="{FF2B5EF4-FFF2-40B4-BE49-F238E27FC236}">
                    <a16:creationId xmlns:a16="http://schemas.microsoft.com/office/drawing/2014/main" id="{49EC4398-E10F-2216-DA75-A58E5E32B83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26055" y="1004376"/>
                <a:ext cx="513896" cy="513896"/>
              </a:xfrm>
              <a:prstGeom prst="rect">
                <a:avLst/>
              </a:prstGeom>
            </p:spPr>
          </p:pic>
          <p:sp>
            <p:nvSpPr>
              <p:cNvPr id="1135" name="Oval 1134">
                <a:extLst>
                  <a:ext uri="{FF2B5EF4-FFF2-40B4-BE49-F238E27FC236}">
                    <a16:creationId xmlns:a16="http://schemas.microsoft.com/office/drawing/2014/main" id="{4AC2FED6-81D0-A2B1-E07B-CD751BD93E97}"/>
                  </a:ext>
                </a:extLst>
              </p:cNvPr>
              <p:cNvSpPr/>
              <p:nvPr/>
            </p:nvSpPr>
            <p:spPr>
              <a:xfrm>
                <a:off x="9997731" y="971522"/>
                <a:ext cx="560168" cy="569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grpSp>
        <p:grpSp>
          <p:nvGrpSpPr>
            <p:cNvPr id="1170" name="Group 1169">
              <a:extLst>
                <a:ext uri="{FF2B5EF4-FFF2-40B4-BE49-F238E27FC236}">
                  <a16:creationId xmlns:a16="http://schemas.microsoft.com/office/drawing/2014/main" id="{0A5104D6-F182-3C1C-1B97-B732D94C9E58}"/>
                </a:ext>
              </a:extLst>
            </p:cNvPr>
            <p:cNvGrpSpPr/>
            <p:nvPr/>
          </p:nvGrpSpPr>
          <p:grpSpPr>
            <a:xfrm>
              <a:off x="9210186" y="986085"/>
              <a:ext cx="977592" cy="560168"/>
              <a:chOff x="8326813" y="920899"/>
              <a:chExt cx="977592" cy="560168"/>
            </a:xfrm>
            <a:grpFill/>
          </p:grpSpPr>
          <p:sp>
            <p:nvSpPr>
              <p:cNvPr id="1147" name="Freeform 1146">
                <a:extLst>
                  <a:ext uri="{FF2B5EF4-FFF2-40B4-BE49-F238E27FC236}">
                    <a16:creationId xmlns:a16="http://schemas.microsoft.com/office/drawing/2014/main" id="{DF7F7D7D-ADD8-F3E1-BAB7-7368FDBD6490}"/>
                  </a:ext>
                </a:extLst>
              </p:cNvPr>
              <p:cNvSpPr/>
              <p:nvPr/>
            </p:nvSpPr>
            <p:spPr>
              <a:xfrm>
                <a:off x="8954269" y="944156"/>
                <a:ext cx="350136" cy="400110"/>
              </a:xfrm>
              <a:custGeom>
                <a:avLst/>
                <a:gdLst>
                  <a:gd name="connsiteX0" fmla="*/ 523875 w 523875"/>
                  <a:gd name="connsiteY0" fmla="*/ 323850 h 666750"/>
                  <a:gd name="connsiteX1" fmla="*/ 466725 w 523875"/>
                  <a:gd name="connsiteY1" fmla="*/ 266700 h 666750"/>
                  <a:gd name="connsiteX2" fmla="*/ 285750 w 523875"/>
                  <a:gd name="connsiteY2" fmla="*/ 266700 h 666750"/>
                  <a:gd name="connsiteX3" fmla="*/ 257175 w 523875"/>
                  <a:gd name="connsiteY3" fmla="*/ 239077 h 666750"/>
                  <a:gd name="connsiteX4" fmla="*/ 285750 w 523875"/>
                  <a:gd name="connsiteY4" fmla="*/ 57150 h 666750"/>
                  <a:gd name="connsiteX5" fmla="*/ 228600 w 523875"/>
                  <a:gd name="connsiteY5" fmla="*/ 0 h 666750"/>
                  <a:gd name="connsiteX6" fmla="*/ 171450 w 523875"/>
                  <a:gd name="connsiteY6" fmla="*/ 57150 h 666750"/>
                  <a:gd name="connsiteX7" fmla="*/ 0 w 523875"/>
                  <a:gd name="connsiteY7" fmla="*/ 285750 h 666750"/>
                  <a:gd name="connsiteX8" fmla="*/ 0 w 523875"/>
                  <a:gd name="connsiteY8" fmla="*/ 590550 h 666750"/>
                  <a:gd name="connsiteX9" fmla="*/ 200025 w 523875"/>
                  <a:gd name="connsiteY9" fmla="*/ 666750 h 666750"/>
                  <a:gd name="connsiteX10" fmla="*/ 371475 w 523875"/>
                  <a:gd name="connsiteY10" fmla="*/ 666750 h 666750"/>
                  <a:gd name="connsiteX11" fmla="*/ 428625 w 523875"/>
                  <a:gd name="connsiteY11" fmla="*/ 609600 h 666750"/>
                  <a:gd name="connsiteX12" fmla="*/ 413385 w 523875"/>
                  <a:gd name="connsiteY12" fmla="*/ 571500 h 666750"/>
                  <a:gd name="connsiteX13" fmla="*/ 419100 w 523875"/>
                  <a:gd name="connsiteY13" fmla="*/ 571500 h 666750"/>
                  <a:gd name="connsiteX14" fmla="*/ 476250 w 523875"/>
                  <a:gd name="connsiteY14" fmla="*/ 514350 h 666750"/>
                  <a:gd name="connsiteX15" fmla="*/ 460058 w 523875"/>
                  <a:gd name="connsiteY15" fmla="*/ 474345 h 666750"/>
                  <a:gd name="connsiteX16" fmla="*/ 504825 w 523875"/>
                  <a:gd name="connsiteY16" fmla="*/ 419100 h 666750"/>
                  <a:gd name="connsiteX17" fmla="*/ 486728 w 523875"/>
                  <a:gd name="connsiteY17" fmla="*/ 377190 h 666750"/>
                  <a:gd name="connsiteX18" fmla="*/ 523875 w 523875"/>
                  <a:gd name="connsiteY18" fmla="*/ 3238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875" h="666750">
                    <a:moveTo>
                      <a:pt x="523875" y="323850"/>
                    </a:moveTo>
                    <a:cubicBezTo>
                      <a:pt x="523875" y="292418"/>
                      <a:pt x="498158" y="266700"/>
                      <a:pt x="466725" y="266700"/>
                    </a:cubicBezTo>
                    <a:lnTo>
                      <a:pt x="285750" y="266700"/>
                    </a:lnTo>
                    <a:cubicBezTo>
                      <a:pt x="270510" y="266700"/>
                      <a:pt x="258127" y="254318"/>
                      <a:pt x="257175" y="239077"/>
                    </a:cubicBezTo>
                    <a:cubicBezTo>
                      <a:pt x="258127" y="221933"/>
                      <a:pt x="285750" y="187643"/>
                      <a:pt x="285750" y="57150"/>
                    </a:cubicBezTo>
                    <a:cubicBezTo>
                      <a:pt x="285750" y="25717"/>
                      <a:pt x="260033" y="0"/>
                      <a:pt x="228600" y="0"/>
                    </a:cubicBezTo>
                    <a:cubicBezTo>
                      <a:pt x="197168" y="0"/>
                      <a:pt x="171450" y="25717"/>
                      <a:pt x="171450" y="57150"/>
                    </a:cubicBezTo>
                    <a:cubicBezTo>
                      <a:pt x="171450" y="201930"/>
                      <a:pt x="2857" y="283845"/>
                      <a:pt x="0" y="285750"/>
                    </a:cubicBezTo>
                    <a:lnTo>
                      <a:pt x="0" y="590550"/>
                    </a:lnTo>
                    <a:cubicBezTo>
                      <a:pt x="67627" y="590550"/>
                      <a:pt x="72390" y="666750"/>
                      <a:pt x="200025" y="666750"/>
                    </a:cubicBezTo>
                    <a:cubicBezTo>
                      <a:pt x="242888" y="666750"/>
                      <a:pt x="371475" y="666750"/>
                      <a:pt x="371475" y="666750"/>
                    </a:cubicBezTo>
                    <a:cubicBezTo>
                      <a:pt x="402908" y="666750"/>
                      <a:pt x="428625" y="641033"/>
                      <a:pt x="428625" y="609600"/>
                    </a:cubicBezTo>
                    <a:cubicBezTo>
                      <a:pt x="428625" y="594360"/>
                      <a:pt x="422910" y="581025"/>
                      <a:pt x="413385" y="571500"/>
                    </a:cubicBezTo>
                    <a:cubicBezTo>
                      <a:pt x="415290" y="571500"/>
                      <a:pt x="417195" y="571500"/>
                      <a:pt x="419100" y="571500"/>
                    </a:cubicBezTo>
                    <a:cubicBezTo>
                      <a:pt x="450533" y="571500"/>
                      <a:pt x="476250" y="545783"/>
                      <a:pt x="476250" y="514350"/>
                    </a:cubicBezTo>
                    <a:cubicBezTo>
                      <a:pt x="476250" y="499110"/>
                      <a:pt x="470535" y="484823"/>
                      <a:pt x="460058" y="474345"/>
                    </a:cubicBezTo>
                    <a:cubicBezTo>
                      <a:pt x="485775" y="468630"/>
                      <a:pt x="504825" y="445770"/>
                      <a:pt x="504825" y="419100"/>
                    </a:cubicBezTo>
                    <a:cubicBezTo>
                      <a:pt x="504825" y="402908"/>
                      <a:pt x="498158" y="387668"/>
                      <a:pt x="486728" y="377190"/>
                    </a:cubicBezTo>
                    <a:cubicBezTo>
                      <a:pt x="508635" y="369570"/>
                      <a:pt x="523875" y="348615"/>
                      <a:pt x="523875" y="323850"/>
                    </a:cubicBezTo>
                    <a:close/>
                  </a:path>
                </a:pathLst>
              </a:custGeom>
              <a:grpFill/>
              <a:ln w="9525" cap="flat">
                <a:noFill/>
                <a:prstDash val="solid"/>
                <a:miter/>
              </a:ln>
            </p:spPr>
            <p:txBody>
              <a:bodyPr rtlCol="0" anchor="ctr"/>
              <a:lstStyle/>
              <a:p>
                <a:endParaRPr lang="en-US" sz="1788"/>
              </a:p>
            </p:txBody>
          </p:sp>
          <p:pic>
            <p:nvPicPr>
              <p:cNvPr id="1169" name="Graphic 1168" descr="Sunglasses face outline with solid fill">
                <a:extLst>
                  <a:ext uri="{FF2B5EF4-FFF2-40B4-BE49-F238E27FC236}">
                    <a16:creationId xmlns:a16="http://schemas.microsoft.com/office/drawing/2014/main" id="{F36A7B7F-E598-3FB6-F311-77464DF9FD7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6813" y="920899"/>
                <a:ext cx="560168" cy="560168"/>
              </a:xfrm>
              <a:prstGeom prst="rect">
                <a:avLst/>
              </a:prstGeom>
            </p:spPr>
          </p:pic>
        </p:grpSp>
        <p:pic>
          <p:nvPicPr>
            <p:cNvPr id="1172" name="Graphic 1171" descr="Smiling with hearts face outline with solid fill">
              <a:extLst>
                <a:ext uri="{FF2B5EF4-FFF2-40B4-BE49-F238E27FC236}">
                  <a16:creationId xmlns:a16="http://schemas.microsoft.com/office/drawing/2014/main" id="{4E3CFEBE-41C6-856D-1131-E9BCFC605FC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22535" y="2042293"/>
              <a:ext cx="671509" cy="671509"/>
            </a:xfrm>
            <a:prstGeom prst="rect">
              <a:avLst/>
            </a:prstGeom>
          </p:spPr>
        </p:pic>
        <p:pic>
          <p:nvPicPr>
            <p:cNvPr id="1174" name="Graphic 1173" descr="Excellent with solid fill">
              <a:extLst>
                <a:ext uri="{FF2B5EF4-FFF2-40B4-BE49-F238E27FC236}">
                  <a16:creationId xmlns:a16="http://schemas.microsoft.com/office/drawing/2014/main" id="{35373FE2-DEEC-FC95-F544-1FEC168059B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010348" y="2029595"/>
              <a:ext cx="671509" cy="671509"/>
            </a:xfrm>
            <a:prstGeom prst="rect">
              <a:avLst/>
            </a:prstGeom>
          </p:spPr>
        </p:pic>
        <p:pic>
          <p:nvPicPr>
            <p:cNvPr id="1216" name="Graphic 1215" descr="Food Safety with solid fill">
              <a:extLst>
                <a:ext uri="{FF2B5EF4-FFF2-40B4-BE49-F238E27FC236}">
                  <a16:creationId xmlns:a16="http://schemas.microsoft.com/office/drawing/2014/main" id="{DE12C5C9-5883-684E-F27E-653233B8229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89259" y="2013574"/>
              <a:ext cx="721014" cy="721014"/>
            </a:xfrm>
            <a:prstGeom prst="rect">
              <a:avLst/>
            </a:prstGeom>
          </p:spPr>
        </p:pic>
        <p:pic>
          <p:nvPicPr>
            <p:cNvPr id="10" name="Graphic 9" descr="Charm with solid fill">
              <a:extLst>
                <a:ext uri="{FF2B5EF4-FFF2-40B4-BE49-F238E27FC236}">
                  <a16:creationId xmlns:a16="http://schemas.microsoft.com/office/drawing/2014/main" id="{978B36EA-14B7-C6FA-E72A-B0CC4DBF9AA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705709" y="864498"/>
              <a:ext cx="769932" cy="769932"/>
            </a:xfrm>
            <a:prstGeom prst="rect">
              <a:avLst/>
            </a:prstGeom>
          </p:spPr>
        </p:pic>
        <p:pic>
          <p:nvPicPr>
            <p:cNvPr id="45" name="Graphic 44" descr="Diving with solid fill">
              <a:extLst>
                <a:ext uri="{FF2B5EF4-FFF2-40B4-BE49-F238E27FC236}">
                  <a16:creationId xmlns:a16="http://schemas.microsoft.com/office/drawing/2014/main" id="{A8833F51-95B9-30E2-A1D2-DBDEE91B661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396240" y="2037179"/>
              <a:ext cx="697258" cy="697258"/>
            </a:xfrm>
            <a:prstGeom prst="rect">
              <a:avLst/>
            </a:prstGeom>
          </p:spPr>
        </p:pic>
        <p:grpSp>
          <p:nvGrpSpPr>
            <p:cNvPr id="44" name="Group 43">
              <a:extLst>
                <a:ext uri="{FF2B5EF4-FFF2-40B4-BE49-F238E27FC236}">
                  <a16:creationId xmlns:a16="http://schemas.microsoft.com/office/drawing/2014/main" id="{F7B6204C-0EC2-5537-9727-20F1A9A0084F}"/>
                </a:ext>
              </a:extLst>
            </p:cNvPr>
            <p:cNvGrpSpPr/>
            <p:nvPr/>
          </p:nvGrpSpPr>
          <p:grpSpPr>
            <a:xfrm>
              <a:off x="8113094" y="898562"/>
              <a:ext cx="680623" cy="679088"/>
              <a:chOff x="7993445" y="888577"/>
              <a:chExt cx="840815" cy="916570"/>
            </a:xfrm>
            <a:grpFill/>
          </p:grpSpPr>
          <p:pic>
            <p:nvPicPr>
              <p:cNvPr id="21" name="Graphic 20" descr="Reflection with solid fill">
                <a:extLst>
                  <a:ext uri="{FF2B5EF4-FFF2-40B4-BE49-F238E27FC236}">
                    <a16:creationId xmlns:a16="http://schemas.microsoft.com/office/drawing/2014/main" id="{6EC58AE6-5F8D-6BD3-C209-BABBA810330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993445" y="964332"/>
                <a:ext cx="840815" cy="840815"/>
              </a:xfrm>
              <a:prstGeom prst="rect">
                <a:avLst/>
              </a:prstGeom>
            </p:spPr>
          </p:pic>
          <p:pic>
            <p:nvPicPr>
              <p:cNvPr id="37" name="Graphic 36" descr="Heart with solid fill">
                <a:extLst>
                  <a:ext uri="{FF2B5EF4-FFF2-40B4-BE49-F238E27FC236}">
                    <a16:creationId xmlns:a16="http://schemas.microsoft.com/office/drawing/2014/main" id="{80CA6360-6B7E-813C-876E-C60C53B3252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15399" y="888577"/>
                <a:ext cx="357487" cy="357487"/>
              </a:xfrm>
              <a:prstGeom prst="rect">
                <a:avLst/>
              </a:prstGeom>
            </p:spPr>
          </p:pic>
        </p:grpSp>
        <p:sp>
          <p:nvSpPr>
            <p:cNvPr id="53" name="TextBox 52">
              <a:extLst>
                <a:ext uri="{FF2B5EF4-FFF2-40B4-BE49-F238E27FC236}">
                  <a16:creationId xmlns:a16="http://schemas.microsoft.com/office/drawing/2014/main" id="{443C3E74-9D06-90E2-D477-04E5EEC01F86}"/>
                </a:ext>
              </a:extLst>
            </p:cNvPr>
            <p:cNvSpPr txBox="1"/>
            <p:nvPr/>
          </p:nvSpPr>
          <p:spPr>
            <a:xfrm>
              <a:off x="7771337" y="1582504"/>
              <a:ext cx="1385865" cy="421575"/>
            </a:xfrm>
            <a:prstGeom prst="rect">
              <a:avLst/>
            </a:prstGeom>
            <a:noFill/>
          </p:spPr>
          <p:txBody>
            <a:bodyPr wrap="square" rtlCol="0">
              <a:spAutoFit/>
            </a:bodyPr>
            <a:lstStyle/>
            <a:p>
              <a:pPr algn="ctr"/>
              <a:r>
                <a:rPr lang="en-US" sz="813" dirty="0">
                  <a:latin typeface="Arial Rounded MT Bold" panose="020F0704030504030204" pitchFamily="34" charset="77"/>
                </a:rPr>
                <a:t>POSITIVE </a:t>
              </a:r>
            </a:p>
            <a:p>
              <a:pPr algn="ctr"/>
              <a:r>
                <a:rPr lang="en-US" sz="813" dirty="0">
                  <a:latin typeface="Arial Rounded MT Bold" panose="020F0704030504030204" pitchFamily="34" charset="77"/>
                </a:rPr>
                <a:t>SELF IMAGE</a:t>
              </a:r>
            </a:p>
          </p:txBody>
        </p:sp>
      </p:grpSp>
      <p:grpSp>
        <p:nvGrpSpPr>
          <p:cNvPr id="11" name="Group 10">
            <a:extLst>
              <a:ext uri="{FF2B5EF4-FFF2-40B4-BE49-F238E27FC236}">
                <a16:creationId xmlns:a16="http://schemas.microsoft.com/office/drawing/2014/main" id="{F6506077-BB4E-4C54-FB51-F03C9D0E654E}"/>
              </a:ext>
            </a:extLst>
          </p:cNvPr>
          <p:cNvGrpSpPr/>
          <p:nvPr/>
        </p:nvGrpSpPr>
        <p:grpSpPr>
          <a:xfrm>
            <a:off x="5121578" y="3749979"/>
            <a:ext cx="4448003" cy="2063347"/>
            <a:chOff x="6303450" y="3800301"/>
            <a:chExt cx="5474465" cy="2539505"/>
          </a:xfrm>
          <a:solidFill>
            <a:schemeClr val="tx1"/>
          </a:solidFill>
        </p:grpSpPr>
        <p:sp>
          <p:nvSpPr>
            <p:cNvPr id="23" name="TextBox 22">
              <a:extLst>
                <a:ext uri="{FF2B5EF4-FFF2-40B4-BE49-F238E27FC236}">
                  <a16:creationId xmlns:a16="http://schemas.microsoft.com/office/drawing/2014/main" id="{7DB8BDE6-A5E6-AB2D-1577-FEFE3592CF99}"/>
                </a:ext>
              </a:extLst>
            </p:cNvPr>
            <p:cNvSpPr txBox="1"/>
            <p:nvPr/>
          </p:nvSpPr>
          <p:spPr>
            <a:xfrm>
              <a:off x="7790025" y="5764263"/>
              <a:ext cx="1280751" cy="575543"/>
            </a:xfrm>
            <a:prstGeom prst="rect">
              <a:avLst/>
            </a:prstGeom>
            <a:noFill/>
          </p:spPr>
          <p:txBody>
            <a:bodyPr wrap="square" rtlCol="0">
              <a:spAutoFit/>
            </a:bodyPr>
            <a:lstStyle/>
            <a:p>
              <a:pPr algn="ctr"/>
              <a:r>
                <a:rPr lang="en-US" sz="813" dirty="0">
                  <a:latin typeface="Arial Rounded MT Bold" panose="020F0704030504030204" pitchFamily="34" charset="77"/>
                </a:rPr>
                <a:t>LOW SELF ESTEEM /WORTH</a:t>
              </a:r>
            </a:p>
          </p:txBody>
        </p:sp>
        <p:sp>
          <p:nvSpPr>
            <p:cNvPr id="25" name="TextBox 24">
              <a:extLst>
                <a:ext uri="{FF2B5EF4-FFF2-40B4-BE49-F238E27FC236}">
                  <a16:creationId xmlns:a16="http://schemas.microsoft.com/office/drawing/2014/main" id="{206EF9FB-929E-7313-F280-5CE1909111F7}"/>
                </a:ext>
              </a:extLst>
            </p:cNvPr>
            <p:cNvSpPr txBox="1"/>
            <p:nvPr/>
          </p:nvSpPr>
          <p:spPr>
            <a:xfrm>
              <a:off x="9095255" y="4646725"/>
              <a:ext cx="1344084" cy="575544"/>
            </a:xfrm>
            <a:prstGeom prst="rect">
              <a:avLst/>
            </a:prstGeom>
            <a:noFill/>
          </p:spPr>
          <p:txBody>
            <a:bodyPr wrap="square" rtlCol="0">
              <a:spAutoFit/>
            </a:bodyPr>
            <a:lstStyle/>
            <a:p>
              <a:pPr algn="ctr"/>
              <a:r>
                <a:rPr lang="en-US" sz="813" dirty="0">
                  <a:latin typeface="Arial Rounded MT Bold" panose="020F0704030504030204" pitchFamily="34" charset="77"/>
                </a:rPr>
                <a:t>HYPER-SENSITIVE </a:t>
              </a:r>
            </a:p>
            <a:p>
              <a:pPr algn="ctr"/>
              <a:r>
                <a:rPr lang="en-US" sz="813" dirty="0">
                  <a:latin typeface="Arial Rounded MT Bold" panose="020F0704030504030204" pitchFamily="34" charset="77"/>
                </a:rPr>
                <a:t>&amp; INADEQUATE</a:t>
              </a:r>
            </a:p>
          </p:txBody>
        </p:sp>
        <p:sp>
          <p:nvSpPr>
            <p:cNvPr id="26" name="TextBox 25">
              <a:extLst>
                <a:ext uri="{FF2B5EF4-FFF2-40B4-BE49-F238E27FC236}">
                  <a16:creationId xmlns:a16="http://schemas.microsoft.com/office/drawing/2014/main" id="{7A4F531B-7237-0F0F-7F99-366B8C288A96}"/>
                </a:ext>
              </a:extLst>
            </p:cNvPr>
            <p:cNvSpPr txBox="1"/>
            <p:nvPr/>
          </p:nvSpPr>
          <p:spPr>
            <a:xfrm>
              <a:off x="9061257" y="5744485"/>
              <a:ext cx="1344084" cy="421576"/>
            </a:xfrm>
            <a:prstGeom prst="rect">
              <a:avLst/>
            </a:prstGeom>
            <a:noFill/>
          </p:spPr>
          <p:txBody>
            <a:bodyPr wrap="square" rtlCol="0">
              <a:spAutoFit/>
            </a:bodyPr>
            <a:lstStyle/>
            <a:p>
              <a:pPr algn="ctr"/>
              <a:r>
                <a:rPr lang="en-US" sz="813" dirty="0">
                  <a:latin typeface="Arial Rounded MT Bold" panose="020F0704030504030204" pitchFamily="34" charset="77"/>
                </a:rPr>
                <a:t>NO PERSONAL RISK TAKING</a:t>
              </a:r>
            </a:p>
          </p:txBody>
        </p:sp>
        <p:sp>
          <p:nvSpPr>
            <p:cNvPr id="29" name="TextBox 28">
              <a:extLst>
                <a:ext uri="{FF2B5EF4-FFF2-40B4-BE49-F238E27FC236}">
                  <a16:creationId xmlns:a16="http://schemas.microsoft.com/office/drawing/2014/main" id="{41D641E5-9021-248E-F552-D0C5EB46EEA4}"/>
                </a:ext>
              </a:extLst>
            </p:cNvPr>
            <p:cNvSpPr txBox="1"/>
            <p:nvPr/>
          </p:nvSpPr>
          <p:spPr>
            <a:xfrm>
              <a:off x="6398086" y="5770761"/>
              <a:ext cx="1382272" cy="421576"/>
            </a:xfrm>
            <a:prstGeom prst="rect">
              <a:avLst/>
            </a:prstGeom>
            <a:noFill/>
          </p:spPr>
          <p:txBody>
            <a:bodyPr wrap="square" rtlCol="0">
              <a:spAutoFit/>
            </a:bodyPr>
            <a:lstStyle/>
            <a:p>
              <a:pPr algn="ctr"/>
              <a:r>
                <a:rPr lang="en-US" sz="813" dirty="0">
                  <a:latin typeface="Arial Rounded MT Bold" panose="020F0704030504030204" pitchFamily="34" charset="77"/>
                </a:rPr>
                <a:t>EATING</a:t>
              </a:r>
            </a:p>
            <a:p>
              <a:pPr algn="ctr"/>
              <a:r>
                <a:rPr lang="en-US" sz="813" dirty="0">
                  <a:latin typeface="Arial Rounded MT Bold" panose="020F0704030504030204" pitchFamily="34" charset="77"/>
                </a:rPr>
                <a:t>DISORDERS</a:t>
              </a:r>
            </a:p>
          </p:txBody>
        </p:sp>
        <p:sp>
          <p:nvSpPr>
            <p:cNvPr id="31" name="TextBox 30">
              <a:extLst>
                <a:ext uri="{FF2B5EF4-FFF2-40B4-BE49-F238E27FC236}">
                  <a16:creationId xmlns:a16="http://schemas.microsoft.com/office/drawing/2014/main" id="{F176B8A4-6023-7BA5-12A1-A651B4AF4C76}"/>
                </a:ext>
              </a:extLst>
            </p:cNvPr>
            <p:cNvSpPr txBox="1"/>
            <p:nvPr/>
          </p:nvSpPr>
          <p:spPr>
            <a:xfrm>
              <a:off x="6303450" y="4664543"/>
              <a:ext cx="1604314" cy="421576"/>
            </a:xfrm>
            <a:prstGeom prst="rect">
              <a:avLst/>
            </a:prstGeom>
            <a:noFill/>
          </p:spPr>
          <p:txBody>
            <a:bodyPr wrap="square" rtlCol="0">
              <a:spAutoFit/>
            </a:bodyPr>
            <a:lstStyle/>
            <a:p>
              <a:pPr algn="ctr"/>
              <a:r>
                <a:rPr lang="en-US" sz="813" dirty="0">
                  <a:latin typeface="Arial Rounded MT Bold" panose="020F0704030504030204" pitchFamily="34" charset="77"/>
                </a:rPr>
                <a:t>NEGATIVE  </a:t>
              </a:r>
            </a:p>
            <a:p>
              <a:pPr algn="ctr"/>
              <a:r>
                <a:rPr lang="en-US" sz="813" dirty="0">
                  <a:latin typeface="Arial Rounded MT Bold" panose="020F0704030504030204" pitchFamily="34" charset="77"/>
                </a:rPr>
                <a:t>BODY IMAGE</a:t>
              </a:r>
            </a:p>
          </p:txBody>
        </p:sp>
        <p:sp>
          <p:nvSpPr>
            <p:cNvPr id="35" name="TextBox 34">
              <a:extLst>
                <a:ext uri="{FF2B5EF4-FFF2-40B4-BE49-F238E27FC236}">
                  <a16:creationId xmlns:a16="http://schemas.microsoft.com/office/drawing/2014/main" id="{207BF77D-CDCE-6F29-B7F2-A85666E5A9CD}"/>
                </a:ext>
              </a:extLst>
            </p:cNvPr>
            <p:cNvSpPr txBox="1"/>
            <p:nvPr/>
          </p:nvSpPr>
          <p:spPr>
            <a:xfrm>
              <a:off x="10405342" y="4640543"/>
              <a:ext cx="1372573" cy="421576"/>
            </a:xfrm>
            <a:prstGeom prst="rect">
              <a:avLst/>
            </a:prstGeom>
            <a:noFill/>
          </p:spPr>
          <p:txBody>
            <a:bodyPr wrap="square" rtlCol="0">
              <a:spAutoFit/>
            </a:bodyPr>
            <a:lstStyle/>
            <a:p>
              <a:pPr algn="ctr"/>
              <a:r>
                <a:rPr lang="en-US" sz="813" dirty="0">
                  <a:latin typeface="Arial Rounded MT Bold" panose="020F0704030504030204" pitchFamily="34" charset="77"/>
                </a:rPr>
                <a:t>INCONGRUENT</a:t>
              </a:r>
            </a:p>
            <a:p>
              <a:pPr algn="ctr"/>
              <a:r>
                <a:rPr lang="en-US" sz="813" dirty="0">
                  <a:latin typeface="Arial Rounded MT Bold" panose="020F0704030504030204" pitchFamily="34" charset="77"/>
                </a:rPr>
                <a:t>GENDER ID</a:t>
              </a:r>
            </a:p>
          </p:txBody>
        </p:sp>
        <p:sp>
          <p:nvSpPr>
            <p:cNvPr id="5" name="TextBox 4">
              <a:extLst>
                <a:ext uri="{FF2B5EF4-FFF2-40B4-BE49-F238E27FC236}">
                  <a16:creationId xmlns:a16="http://schemas.microsoft.com/office/drawing/2014/main" id="{A112ADDB-FB45-6495-2611-C10235D70B9B}"/>
                </a:ext>
              </a:extLst>
            </p:cNvPr>
            <p:cNvSpPr txBox="1"/>
            <p:nvPr/>
          </p:nvSpPr>
          <p:spPr>
            <a:xfrm>
              <a:off x="10418854" y="5740984"/>
              <a:ext cx="1344084" cy="421576"/>
            </a:xfrm>
            <a:prstGeom prst="rect">
              <a:avLst/>
            </a:prstGeom>
            <a:noFill/>
          </p:spPr>
          <p:txBody>
            <a:bodyPr wrap="square" rtlCol="0">
              <a:spAutoFit/>
            </a:bodyPr>
            <a:lstStyle/>
            <a:p>
              <a:pPr algn="ctr"/>
              <a:r>
                <a:rPr lang="en-US" sz="813" dirty="0">
                  <a:latin typeface="Arial Rounded MT Bold" panose="020F0704030504030204" pitchFamily="34" charset="77"/>
                </a:rPr>
                <a:t>SELF HARM</a:t>
              </a:r>
            </a:p>
            <a:p>
              <a:pPr algn="ctr"/>
              <a:r>
                <a:rPr lang="en-US" sz="813" dirty="0">
                  <a:latin typeface="Arial Rounded MT Bold" panose="020F0704030504030204" pitchFamily="34" charset="77"/>
                </a:rPr>
                <a:t>&amp; SUICIDE</a:t>
              </a:r>
            </a:p>
          </p:txBody>
        </p:sp>
        <p:pic>
          <p:nvPicPr>
            <p:cNvPr id="1027" name="Graphic 1026" descr="Crying face outline with solid fill">
              <a:extLst>
                <a:ext uri="{FF2B5EF4-FFF2-40B4-BE49-F238E27FC236}">
                  <a16:creationId xmlns:a16="http://schemas.microsoft.com/office/drawing/2014/main" id="{40423D55-26E0-1E02-3CF3-231B6993F38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434882" y="3971441"/>
              <a:ext cx="642897" cy="642897"/>
            </a:xfrm>
            <a:prstGeom prst="rect">
              <a:avLst/>
            </a:prstGeom>
          </p:spPr>
        </p:pic>
        <p:grpSp>
          <p:nvGrpSpPr>
            <p:cNvPr id="1062" name="Group 1061">
              <a:extLst>
                <a:ext uri="{FF2B5EF4-FFF2-40B4-BE49-F238E27FC236}">
                  <a16:creationId xmlns:a16="http://schemas.microsoft.com/office/drawing/2014/main" id="{13B5CFA6-C72F-80D9-E115-3259269E4FD6}"/>
                </a:ext>
              </a:extLst>
            </p:cNvPr>
            <p:cNvGrpSpPr/>
            <p:nvPr/>
          </p:nvGrpSpPr>
          <p:grpSpPr>
            <a:xfrm>
              <a:off x="6742811" y="5196630"/>
              <a:ext cx="709691" cy="493998"/>
              <a:chOff x="5339239" y="6675166"/>
              <a:chExt cx="948943" cy="676832"/>
            </a:xfrm>
            <a:grpFill/>
          </p:grpSpPr>
          <p:sp>
            <p:nvSpPr>
              <p:cNvPr id="1048" name="Freeform 1047">
                <a:extLst>
                  <a:ext uri="{FF2B5EF4-FFF2-40B4-BE49-F238E27FC236}">
                    <a16:creationId xmlns:a16="http://schemas.microsoft.com/office/drawing/2014/main" id="{2F0BE36A-847A-3CCA-2C70-DAC37FB12F2E}"/>
                  </a:ext>
                </a:extLst>
              </p:cNvPr>
              <p:cNvSpPr/>
              <p:nvPr/>
            </p:nvSpPr>
            <p:spPr>
              <a:xfrm>
                <a:off x="5339239" y="6796996"/>
                <a:ext cx="136619" cy="517400"/>
              </a:xfrm>
              <a:custGeom>
                <a:avLst/>
                <a:gdLst>
                  <a:gd name="connsiteX0" fmla="*/ 121454 w 136619"/>
                  <a:gd name="connsiteY0" fmla="*/ 0 h 517400"/>
                  <a:gd name="connsiteX1" fmla="*/ 108920 w 136619"/>
                  <a:gd name="connsiteY1" fmla="*/ 0 h 517400"/>
                  <a:gd name="connsiteX2" fmla="*/ 108920 w 136619"/>
                  <a:gd name="connsiteY2" fmla="*/ 137873 h 517400"/>
                  <a:gd name="connsiteX3" fmla="*/ 101650 w 136619"/>
                  <a:gd name="connsiteY3" fmla="*/ 145143 h 517400"/>
                  <a:gd name="connsiteX4" fmla="*/ 94380 w 136619"/>
                  <a:gd name="connsiteY4" fmla="*/ 137873 h 517400"/>
                  <a:gd name="connsiteX5" fmla="*/ 94380 w 136619"/>
                  <a:gd name="connsiteY5" fmla="*/ 0 h 517400"/>
                  <a:gd name="connsiteX6" fmla="*/ 75454 w 136619"/>
                  <a:gd name="connsiteY6" fmla="*/ 0 h 517400"/>
                  <a:gd name="connsiteX7" fmla="*/ 75454 w 136619"/>
                  <a:gd name="connsiteY7" fmla="*/ 137873 h 517400"/>
                  <a:gd name="connsiteX8" fmla="*/ 68185 w 136619"/>
                  <a:gd name="connsiteY8" fmla="*/ 145143 h 517400"/>
                  <a:gd name="connsiteX9" fmla="*/ 60915 w 136619"/>
                  <a:gd name="connsiteY9" fmla="*/ 137873 h 517400"/>
                  <a:gd name="connsiteX10" fmla="*/ 60915 w 136619"/>
                  <a:gd name="connsiteY10" fmla="*/ 0 h 517400"/>
                  <a:gd name="connsiteX11" fmla="*/ 41613 w 136619"/>
                  <a:gd name="connsiteY11" fmla="*/ 0 h 517400"/>
                  <a:gd name="connsiteX12" fmla="*/ 41613 w 136619"/>
                  <a:gd name="connsiteY12" fmla="*/ 137873 h 517400"/>
                  <a:gd name="connsiteX13" fmla="*/ 34343 w 136619"/>
                  <a:gd name="connsiteY13" fmla="*/ 145143 h 517400"/>
                  <a:gd name="connsiteX14" fmla="*/ 27073 w 136619"/>
                  <a:gd name="connsiteY14" fmla="*/ 137873 h 517400"/>
                  <a:gd name="connsiteX15" fmla="*/ 27073 w 136619"/>
                  <a:gd name="connsiteY15" fmla="*/ 0 h 517400"/>
                  <a:gd name="connsiteX16" fmla="*/ 14539 w 136619"/>
                  <a:gd name="connsiteY16" fmla="*/ 0 h 517400"/>
                  <a:gd name="connsiteX17" fmla="*/ 0 w 136619"/>
                  <a:gd name="connsiteY17" fmla="*/ 125339 h 517400"/>
                  <a:gd name="connsiteX18" fmla="*/ 28327 w 136619"/>
                  <a:gd name="connsiteY18" fmla="*/ 195404 h 517400"/>
                  <a:gd name="connsiteX19" fmla="*/ 46877 w 136619"/>
                  <a:gd name="connsiteY19" fmla="*/ 220472 h 517400"/>
                  <a:gd name="connsiteX20" fmla="*/ 39482 w 136619"/>
                  <a:gd name="connsiteY20" fmla="*/ 488322 h 517400"/>
                  <a:gd name="connsiteX21" fmla="*/ 68561 w 136619"/>
                  <a:gd name="connsiteY21" fmla="*/ 517401 h 517400"/>
                  <a:gd name="connsiteX22" fmla="*/ 97639 w 136619"/>
                  <a:gd name="connsiteY22" fmla="*/ 488322 h 517400"/>
                  <a:gd name="connsiteX23" fmla="*/ 89743 w 136619"/>
                  <a:gd name="connsiteY23" fmla="*/ 219970 h 517400"/>
                  <a:gd name="connsiteX24" fmla="*/ 108168 w 136619"/>
                  <a:gd name="connsiteY24" fmla="*/ 194903 h 517400"/>
                  <a:gd name="connsiteX25" fmla="*/ 136620 w 136619"/>
                  <a:gd name="connsiteY25" fmla="*/ 124838 h 517400"/>
                  <a:gd name="connsiteX26" fmla="*/ 121454 w 136619"/>
                  <a:gd name="connsiteY26" fmla="*/ 0 h 5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619" h="517400">
                    <a:moveTo>
                      <a:pt x="121454" y="0"/>
                    </a:moveTo>
                    <a:lnTo>
                      <a:pt x="108920" y="0"/>
                    </a:lnTo>
                    <a:lnTo>
                      <a:pt x="108920" y="137873"/>
                    </a:lnTo>
                    <a:cubicBezTo>
                      <a:pt x="108920" y="141888"/>
                      <a:pt x="105665" y="145143"/>
                      <a:pt x="101650" y="145143"/>
                    </a:cubicBezTo>
                    <a:cubicBezTo>
                      <a:pt x="97636" y="145143"/>
                      <a:pt x="94380" y="141888"/>
                      <a:pt x="94380" y="137873"/>
                    </a:cubicBezTo>
                    <a:lnTo>
                      <a:pt x="94380" y="0"/>
                    </a:lnTo>
                    <a:lnTo>
                      <a:pt x="75454" y="0"/>
                    </a:lnTo>
                    <a:lnTo>
                      <a:pt x="75454" y="137873"/>
                    </a:lnTo>
                    <a:cubicBezTo>
                      <a:pt x="75454" y="141888"/>
                      <a:pt x="72199" y="145143"/>
                      <a:pt x="68185" y="145143"/>
                    </a:cubicBezTo>
                    <a:cubicBezTo>
                      <a:pt x="64170" y="145143"/>
                      <a:pt x="60915" y="141888"/>
                      <a:pt x="60915" y="137873"/>
                    </a:cubicBezTo>
                    <a:lnTo>
                      <a:pt x="60915" y="0"/>
                    </a:lnTo>
                    <a:lnTo>
                      <a:pt x="41613" y="0"/>
                    </a:lnTo>
                    <a:lnTo>
                      <a:pt x="41613" y="137873"/>
                    </a:lnTo>
                    <a:cubicBezTo>
                      <a:pt x="41613" y="141888"/>
                      <a:pt x="38358" y="145143"/>
                      <a:pt x="34343" y="145143"/>
                    </a:cubicBezTo>
                    <a:cubicBezTo>
                      <a:pt x="30328" y="145143"/>
                      <a:pt x="27073" y="141888"/>
                      <a:pt x="27073" y="137873"/>
                    </a:cubicBezTo>
                    <a:lnTo>
                      <a:pt x="27073" y="0"/>
                    </a:lnTo>
                    <a:lnTo>
                      <a:pt x="14539" y="0"/>
                    </a:lnTo>
                    <a:cubicBezTo>
                      <a:pt x="5980" y="41265"/>
                      <a:pt x="1114" y="83210"/>
                      <a:pt x="0" y="125339"/>
                    </a:cubicBezTo>
                    <a:cubicBezTo>
                      <a:pt x="0" y="160184"/>
                      <a:pt x="11281" y="183121"/>
                      <a:pt x="28327" y="195404"/>
                    </a:cubicBezTo>
                    <a:cubicBezTo>
                      <a:pt x="37447" y="201126"/>
                      <a:pt x="44071" y="210077"/>
                      <a:pt x="46877" y="220472"/>
                    </a:cubicBezTo>
                    <a:lnTo>
                      <a:pt x="39482" y="488322"/>
                    </a:lnTo>
                    <a:cubicBezTo>
                      <a:pt x="39482" y="504382"/>
                      <a:pt x="52501" y="517401"/>
                      <a:pt x="68561" y="517401"/>
                    </a:cubicBezTo>
                    <a:cubicBezTo>
                      <a:pt x="84620" y="517401"/>
                      <a:pt x="97639" y="504382"/>
                      <a:pt x="97639" y="488322"/>
                    </a:cubicBezTo>
                    <a:lnTo>
                      <a:pt x="89743" y="219970"/>
                    </a:lnTo>
                    <a:cubicBezTo>
                      <a:pt x="92518" y="209596"/>
                      <a:pt x="99096" y="200647"/>
                      <a:pt x="108168" y="194903"/>
                    </a:cubicBezTo>
                    <a:cubicBezTo>
                      <a:pt x="125339" y="182369"/>
                      <a:pt x="136620" y="159682"/>
                      <a:pt x="136620" y="124838"/>
                    </a:cubicBezTo>
                    <a:cubicBezTo>
                      <a:pt x="134670" y="82907"/>
                      <a:pt x="129601" y="41179"/>
                      <a:pt x="121454" y="0"/>
                    </a:cubicBezTo>
                    <a:close/>
                  </a:path>
                </a:pathLst>
              </a:custGeom>
              <a:grpFill/>
              <a:ln w="12502" cap="flat">
                <a:noFill/>
                <a:prstDash val="solid"/>
                <a:miter/>
              </a:ln>
            </p:spPr>
            <p:txBody>
              <a:bodyPr rtlCol="0" anchor="ctr"/>
              <a:lstStyle/>
              <a:p>
                <a:endParaRPr lang="en-US" sz="1788"/>
              </a:p>
            </p:txBody>
          </p:sp>
          <p:sp>
            <p:nvSpPr>
              <p:cNvPr id="1054" name="Freeform 1053">
                <a:extLst>
                  <a:ext uri="{FF2B5EF4-FFF2-40B4-BE49-F238E27FC236}">
                    <a16:creationId xmlns:a16="http://schemas.microsoft.com/office/drawing/2014/main" id="{5FBAABD7-0E8C-7351-27BA-6F499D6C9AEB}"/>
                  </a:ext>
                </a:extLst>
              </p:cNvPr>
              <p:cNvSpPr/>
              <p:nvPr/>
            </p:nvSpPr>
            <p:spPr>
              <a:xfrm>
                <a:off x="6203453" y="6725301"/>
                <a:ext cx="84729" cy="587075"/>
              </a:xfrm>
              <a:custGeom>
                <a:avLst/>
                <a:gdLst>
                  <a:gd name="connsiteX0" fmla="*/ 76332 w 84729"/>
                  <a:gd name="connsiteY0" fmla="*/ 312221 h 587075"/>
                  <a:gd name="connsiteX1" fmla="*/ 76332 w 84729"/>
                  <a:gd name="connsiteY1" fmla="*/ 22060 h 587075"/>
                  <a:gd name="connsiteX2" fmla="*/ 55028 w 84729"/>
                  <a:gd name="connsiteY2" fmla="*/ 3 h 587075"/>
                  <a:gd name="connsiteX3" fmla="*/ 54523 w 84729"/>
                  <a:gd name="connsiteY3" fmla="*/ 0 h 587075"/>
                  <a:gd name="connsiteX4" fmla="*/ 10779 w 84729"/>
                  <a:gd name="connsiteY4" fmla="*/ 107040 h 587075"/>
                  <a:gd name="connsiteX5" fmla="*/ 0 w 84729"/>
                  <a:gd name="connsiteY5" fmla="*/ 294673 h 587075"/>
                  <a:gd name="connsiteX6" fmla="*/ 30708 w 84729"/>
                  <a:gd name="connsiteY6" fmla="*/ 314978 h 587075"/>
                  <a:gd name="connsiteX7" fmla="*/ 19678 w 84729"/>
                  <a:gd name="connsiteY7" fmla="*/ 556507 h 587075"/>
                  <a:gd name="connsiteX8" fmla="*/ 54224 w 84729"/>
                  <a:gd name="connsiteY8" fmla="*/ 587012 h 587075"/>
                  <a:gd name="connsiteX9" fmla="*/ 84729 w 84729"/>
                  <a:gd name="connsiteY9" fmla="*/ 556507 h 58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9" h="587075">
                    <a:moveTo>
                      <a:pt x="76332" y="312221"/>
                    </a:moveTo>
                    <a:lnTo>
                      <a:pt x="76332" y="22060"/>
                    </a:lnTo>
                    <a:cubicBezTo>
                      <a:pt x="76540" y="10087"/>
                      <a:pt x="67001" y="211"/>
                      <a:pt x="55028" y="3"/>
                    </a:cubicBezTo>
                    <a:cubicBezTo>
                      <a:pt x="54860" y="0"/>
                      <a:pt x="54691" y="-1"/>
                      <a:pt x="54523" y="0"/>
                    </a:cubicBezTo>
                    <a:cubicBezTo>
                      <a:pt x="54523" y="0"/>
                      <a:pt x="16921" y="1379"/>
                      <a:pt x="10779" y="107040"/>
                    </a:cubicBezTo>
                    <a:lnTo>
                      <a:pt x="0" y="294673"/>
                    </a:lnTo>
                    <a:cubicBezTo>
                      <a:pt x="0" y="304199"/>
                      <a:pt x="22310" y="311845"/>
                      <a:pt x="30708" y="314978"/>
                    </a:cubicBezTo>
                    <a:lnTo>
                      <a:pt x="19678" y="556507"/>
                    </a:lnTo>
                    <a:cubicBezTo>
                      <a:pt x="20794" y="574470"/>
                      <a:pt x="36261" y="588127"/>
                      <a:pt x="54224" y="587012"/>
                    </a:cubicBezTo>
                    <a:cubicBezTo>
                      <a:pt x="70631" y="585993"/>
                      <a:pt x="83710" y="572914"/>
                      <a:pt x="84729" y="556507"/>
                    </a:cubicBezTo>
                    <a:close/>
                  </a:path>
                </a:pathLst>
              </a:custGeom>
              <a:grpFill/>
              <a:ln w="12502" cap="flat">
                <a:noFill/>
                <a:prstDash val="solid"/>
                <a:miter/>
              </a:ln>
            </p:spPr>
            <p:txBody>
              <a:bodyPr rtlCol="0" anchor="ctr"/>
              <a:lstStyle/>
              <a:p>
                <a:endParaRPr lang="en-US" sz="1788"/>
              </a:p>
            </p:txBody>
          </p:sp>
          <p:sp>
            <p:nvSpPr>
              <p:cNvPr id="1057" name="Freeform 1056">
                <a:extLst>
                  <a:ext uri="{FF2B5EF4-FFF2-40B4-BE49-F238E27FC236}">
                    <a16:creationId xmlns:a16="http://schemas.microsoft.com/office/drawing/2014/main" id="{99EF365C-400B-6F64-7BD5-3BD67E7B4E91}"/>
                  </a:ext>
                </a:extLst>
              </p:cNvPr>
              <p:cNvSpPr/>
              <p:nvPr/>
            </p:nvSpPr>
            <p:spPr>
              <a:xfrm>
                <a:off x="5495286" y="6675166"/>
                <a:ext cx="676832" cy="676832"/>
              </a:xfrm>
              <a:custGeom>
                <a:avLst/>
                <a:gdLst>
                  <a:gd name="connsiteX0" fmla="*/ 338416 w 676832"/>
                  <a:gd name="connsiteY0" fmla="*/ 0 h 676832"/>
                  <a:gd name="connsiteX1" fmla="*/ 0 w 676832"/>
                  <a:gd name="connsiteY1" fmla="*/ 338416 h 676832"/>
                  <a:gd name="connsiteX2" fmla="*/ 338416 w 676832"/>
                  <a:gd name="connsiteY2" fmla="*/ 676832 h 676832"/>
                  <a:gd name="connsiteX3" fmla="*/ 676832 w 676832"/>
                  <a:gd name="connsiteY3" fmla="*/ 338416 h 676832"/>
                  <a:gd name="connsiteX4" fmla="*/ 338416 w 676832"/>
                  <a:gd name="connsiteY4" fmla="*/ 0 h 676832"/>
                  <a:gd name="connsiteX5" fmla="*/ 338416 w 676832"/>
                  <a:gd name="connsiteY5" fmla="*/ 601629 h 676832"/>
                  <a:gd name="connsiteX6" fmla="*/ 75204 w 676832"/>
                  <a:gd name="connsiteY6" fmla="*/ 338416 h 676832"/>
                  <a:gd name="connsiteX7" fmla="*/ 338416 w 676832"/>
                  <a:gd name="connsiteY7" fmla="*/ 75204 h 676832"/>
                  <a:gd name="connsiteX8" fmla="*/ 601629 w 676832"/>
                  <a:gd name="connsiteY8" fmla="*/ 338416 h 676832"/>
                  <a:gd name="connsiteX9" fmla="*/ 338416 w 676832"/>
                  <a:gd name="connsiteY9" fmla="*/ 601629 h 67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832" h="676832">
                    <a:moveTo>
                      <a:pt x="338416" y="0"/>
                    </a:moveTo>
                    <a:cubicBezTo>
                      <a:pt x="151514" y="0"/>
                      <a:pt x="0" y="151514"/>
                      <a:pt x="0" y="338416"/>
                    </a:cubicBezTo>
                    <a:cubicBezTo>
                      <a:pt x="0" y="525318"/>
                      <a:pt x="151514" y="676832"/>
                      <a:pt x="338416" y="676832"/>
                    </a:cubicBezTo>
                    <a:cubicBezTo>
                      <a:pt x="525318" y="676832"/>
                      <a:pt x="676832" y="525318"/>
                      <a:pt x="676832" y="338416"/>
                    </a:cubicBezTo>
                    <a:cubicBezTo>
                      <a:pt x="676832" y="151514"/>
                      <a:pt x="525318" y="0"/>
                      <a:pt x="338416" y="0"/>
                    </a:cubicBezTo>
                    <a:close/>
                    <a:moveTo>
                      <a:pt x="338416" y="601629"/>
                    </a:moveTo>
                    <a:cubicBezTo>
                      <a:pt x="193048" y="601629"/>
                      <a:pt x="75204" y="483785"/>
                      <a:pt x="75204" y="338416"/>
                    </a:cubicBezTo>
                    <a:cubicBezTo>
                      <a:pt x="75204" y="193048"/>
                      <a:pt x="193048" y="75204"/>
                      <a:pt x="338416" y="75204"/>
                    </a:cubicBezTo>
                    <a:cubicBezTo>
                      <a:pt x="483785" y="75204"/>
                      <a:pt x="601629" y="193048"/>
                      <a:pt x="601629" y="338416"/>
                    </a:cubicBezTo>
                    <a:cubicBezTo>
                      <a:pt x="601629" y="483785"/>
                      <a:pt x="483785" y="601629"/>
                      <a:pt x="338416" y="601629"/>
                    </a:cubicBezTo>
                    <a:close/>
                  </a:path>
                </a:pathLst>
              </a:custGeom>
              <a:grpFill/>
              <a:ln w="12502" cap="flat">
                <a:noFill/>
                <a:prstDash val="solid"/>
                <a:miter/>
              </a:ln>
            </p:spPr>
            <p:txBody>
              <a:bodyPr rtlCol="0" anchor="ctr"/>
              <a:lstStyle/>
              <a:p>
                <a:endParaRPr lang="en-US" sz="1788"/>
              </a:p>
            </p:txBody>
          </p:sp>
          <p:sp>
            <p:nvSpPr>
              <p:cNvPr id="1058" name="Freeform 1057">
                <a:extLst>
                  <a:ext uri="{FF2B5EF4-FFF2-40B4-BE49-F238E27FC236}">
                    <a16:creationId xmlns:a16="http://schemas.microsoft.com/office/drawing/2014/main" id="{72D3334C-D9EA-3CA2-83F7-A7CBFA503687}"/>
                  </a:ext>
                </a:extLst>
              </p:cNvPr>
              <p:cNvSpPr/>
              <p:nvPr/>
            </p:nvSpPr>
            <p:spPr>
              <a:xfrm>
                <a:off x="5608092" y="6787971"/>
                <a:ext cx="451221" cy="451221"/>
              </a:xfrm>
              <a:custGeom>
                <a:avLst/>
                <a:gdLst>
                  <a:gd name="connsiteX0" fmla="*/ 451221 w 451221"/>
                  <a:gd name="connsiteY0" fmla="*/ 225611 h 451221"/>
                  <a:gd name="connsiteX1" fmla="*/ 225611 w 451221"/>
                  <a:gd name="connsiteY1" fmla="*/ 451221 h 451221"/>
                  <a:gd name="connsiteX2" fmla="*/ 0 w 451221"/>
                  <a:gd name="connsiteY2" fmla="*/ 225611 h 451221"/>
                  <a:gd name="connsiteX3" fmla="*/ 225611 w 451221"/>
                  <a:gd name="connsiteY3" fmla="*/ 0 h 451221"/>
                  <a:gd name="connsiteX4" fmla="*/ 451221 w 451221"/>
                  <a:gd name="connsiteY4" fmla="*/ 225611 h 45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21" h="451221">
                    <a:moveTo>
                      <a:pt x="451221" y="225611"/>
                    </a:moveTo>
                    <a:cubicBezTo>
                      <a:pt x="451221" y="350212"/>
                      <a:pt x="350212" y="451221"/>
                      <a:pt x="225611" y="451221"/>
                    </a:cubicBezTo>
                    <a:cubicBezTo>
                      <a:pt x="101009" y="451221"/>
                      <a:pt x="0" y="350212"/>
                      <a:pt x="0" y="225611"/>
                    </a:cubicBezTo>
                    <a:cubicBezTo>
                      <a:pt x="0" y="101009"/>
                      <a:pt x="101009" y="0"/>
                      <a:pt x="225611" y="0"/>
                    </a:cubicBezTo>
                    <a:cubicBezTo>
                      <a:pt x="350212" y="0"/>
                      <a:pt x="451221" y="101009"/>
                      <a:pt x="451221" y="225611"/>
                    </a:cubicBezTo>
                    <a:close/>
                  </a:path>
                </a:pathLst>
              </a:custGeom>
              <a:grpFill/>
              <a:ln w="12502" cap="flat">
                <a:noFill/>
                <a:prstDash val="solid"/>
                <a:miter/>
              </a:ln>
            </p:spPr>
            <p:txBody>
              <a:bodyPr rtlCol="0" anchor="ctr"/>
              <a:lstStyle/>
              <a:p>
                <a:endParaRPr lang="en-US" sz="1788"/>
              </a:p>
            </p:txBody>
          </p:sp>
          <p:pic>
            <p:nvPicPr>
              <p:cNvPr id="1061" name="Graphic 1060" descr="Close with solid fill">
                <a:extLst>
                  <a:ext uri="{FF2B5EF4-FFF2-40B4-BE49-F238E27FC236}">
                    <a16:creationId xmlns:a16="http://schemas.microsoft.com/office/drawing/2014/main" id="{B6F203C6-60D4-5B6C-EDCF-3080321F2F4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97707" y="6787971"/>
                <a:ext cx="451222" cy="451222"/>
              </a:xfrm>
              <a:prstGeom prst="rect">
                <a:avLst/>
              </a:prstGeom>
            </p:spPr>
          </p:pic>
        </p:grpSp>
        <p:grpSp>
          <p:nvGrpSpPr>
            <p:cNvPr id="1080" name="Group 1079">
              <a:extLst>
                <a:ext uri="{FF2B5EF4-FFF2-40B4-BE49-F238E27FC236}">
                  <a16:creationId xmlns:a16="http://schemas.microsoft.com/office/drawing/2014/main" id="{6A8900E2-E39D-DAC6-2A95-6CD766886437}"/>
                </a:ext>
              </a:extLst>
            </p:cNvPr>
            <p:cNvGrpSpPr/>
            <p:nvPr/>
          </p:nvGrpSpPr>
          <p:grpSpPr>
            <a:xfrm>
              <a:off x="8232335" y="5031040"/>
              <a:ext cx="402102" cy="705023"/>
              <a:chOff x="7454698" y="6569134"/>
              <a:chExt cx="609600" cy="1009049"/>
            </a:xfrm>
            <a:grpFill/>
          </p:grpSpPr>
          <p:grpSp>
            <p:nvGrpSpPr>
              <p:cNvPr id="1065" name="Graphic 1063" descr="User with solid fill">
                <a:extLst>
                  <a:ext uri="{FF2B5EF4-FFF2-40B4-BE49-F238E27FC236}">
                    <a16:creationId xmlns:a16="http://schemas.microsoft.com/office/drawing/2014/main" id="{6CFF17C5-0887-4B3C-D401-171ABA597EB5}"/>
                  </a:ext>
                </a:extLst>
              </p:cNvPr>
              <p:cNvGrpSpPr/>
              <p:nvPr/>
            </p:nvGrpSpPr>
            <p:grpSpPr>
              <a:xfrm>
                <a:off x="7454698" y="7049014"/>
                <a:ext cx="609600" cy="529169"/>
                <a:chOff x="5962900" y="7237387"/>
                <a:chExt cx="609600" cy="529169"/>
              </a:xfrm>
              <a:grpFill/>
            </p:grpSpPr>
            <p:sp>
              <p:nvSpPr>
                <p:cNvPr id="1072" name="Freeform 1071">
                  <a:extLst>
                    <a:ext uri="{FF2B5EF4-FFF2-40B4-BE49-F238E27FC236}">
                      <a16:creationId xmlns:a16="http://schemas.microsoft.com/office/drawing/2014/main" id="{197FC4E3-2ED4-F390-1330-B29E5C43CBA7}"/>
                    </a:ext>
                  </a:extLst>
                </p:cNvPr>
                <p:cNvSpPr/>
                <p:nvPr/>
              </p:nvSpPr>
              <p:spPr>
                <a:xfrm>
                  <a:off x="5962900" y="7461756"/>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788"/>
                </a:p>
              </p:txBody>
            </p:sp>
            <p:sp>
              <p:nvSpPr>
                <p:cNvPr id="1066" name="Freeform 1065">
                  <a:extLst>
                    <a:ext uri="{FF2B5EF4-FFF2-40B4-BE49-F238E27FC236}">
                      <a16:creationId xmlns:a16="http://schemas.microsoft.com/office/drawing/2014/main" id="{C15DF6D6-7269-B268-0968-91AA135DD72A}"/>
                    </a:ext>
                  </a:extLst>
                </p:cNvPr>
                <p:cNvSpPr/>
                <p:nvPr/>
              </p:nvSpPr>
              <p:spPr>
                <a:xfrm>
                  <a:off x="6115300" y="72373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28575" cap="flat">
                  <a:solidFill>
                    <a:schemeClr val="bg1"/>
                  </a:solidFill>
                  <a:prstDash val="solid"/>
                  <a:miter/>
                </a:ln>
              </p:spPr>
              <p:txBody>
                <a:bodyPr rtlCol="0" anchor="ctr"/>
                <a:lstStyle/>
                <a:p>
                  <a:endParaRPr lang="en-US" sz="1788"/>
                </a:p>
              </p:txBody>
            </p:sp>
          </p:grpSp>
          <p:pic>
            <p:nvPicPr>
              <p:cNvPr id="1078" name="Graphic 1077" descr="Cloud with solid fill">
                <a:extLst>
                  <a:ext uri="{FF2B5EF4-FFF2-40B4-BE49-F238E27FC236}">
                    <a16:creationId xmlns:a16="http://schemas.microsoft.com/office/drawing/2014/main" id="{C28FA6FB-7570-9044-F1B1-DDF65F142A4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465445" y="6569134"/>
                <a:ext cx="588106" cy="588106"/>
              </a:xfrm>
              <a:prstGeom prst="rect">
                <a:avLst/>
              </a:prstGeom>
            </p:spPr>
          </p:pic>
        </p:grpSp>
        <p:grpSp>
          <p:nvGrpSpPr>
            <p:cNvPr id="1092" name="Group 1091">
              <a:extLst>
                <a:ext uri="{FF2B5EF4-FFF2-40B4-BE49-F238E27FC236}">
                  <a16:creationId xmlns:a16="http://schemas.microsoft.com/office/drawing/2014/main" id="{DFF2BAAC-CECD-20B0-8BE9-1FDDFF8642E1}"/>
                </a:ext>
              </a:extLst>
            </p:cNvPr>
            <p:cNvGrpSpPr/>
            <p:nvPr/>
          </p:nvGrpSpPr>
          <p:grpSpPr>
            <a:xfrm rot="5400000">
              <a:off x="10737839" y="5019355"/>
              <a:ext cx="760634" cy="827861"/>
              <a:chOff x="9729602" y="5477457"/>
              <a:chExt cx="1188120" cy="1188120"/>
            </a:xfrm>
            <a:grpFill/>
          </p:grpSpPr>
          <p:pic>
            <p:nvPicPr>
              <p:cNvPr id="1094" name="Graphic 1093" descr="Clenched Fist with solid fill">
                <a:extLst>
                  <a:ext uri="{FF2B5EF4-FFF2-40B4-BE49-F238E27FC236}">
                    <a16:creationId xmlns:a16="http://schemas.microsoft.com/office/drawing/2014/main" id="{488837B8-C577-3767-D8C1-F1142DB9E64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9729602" y="5477457"/>
                <a:ext cx="1188120" cy="1188120"/>
              </a:xfrm>
              <a:prstGeom prst="rect">
                <a:avLst/>
              </a:prstGeom>
            </p:spPr>
          </p:pic>
          <p:cxnSp>
            <p:nvCxnSpPr>
              <p:cNvPr id="1095" name="Straight Connector 1094">
                <a:extLst>
                  <a:ext uri="{FF2B5EF4-FFF2-40B4-BE49-F238E27FC236}">
                    <a16:creationId xmlns:a16="http://schemas.microsoft.com/office/drawing/2014/main" id="{1B333C51-C011-7445-1F31-D3A4DE592B8A}"/>
                  </a:ext>
                </a:extLst>
              </p:cNvPr>
              <p:cNvCxnSpPr>
                <a:cxnSpLocks/>
              </p:cNvCxnSpPr>
              <p:nvPr/>
            </p:nvCxnSpPr>
            <p:spPr>
              <a:xfrm>
                <a:off x="10180881" y="6241143"/>
                <a:ext cx="269405" cy="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9FFC992D-786F-9CA5-2B58-72B27ED73A81}"/>
                  </a:ext>
                </a:extLst>
              </p:cNvPr>
              <p:cNvCxnSpPr>
                <a:cxnSpLocks/>
              </p:cNvCxnSpPr>
              <p:nvPr/>
            </p:nvCxnSpPr>
            <p:spPr>
              <a:xfrm>
                <a:off x="10173625" y="6320973"/>
                <a:ext cx="269405" cy="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185" name="Group 1184">
              <a:extLst>
                <a:ext uri="{FF2B5EF4-FFF2-40B4-BE49-F238E27FC236}">
                  <a16:creationId xmlns:a16="http://schemas.microsoft.com/office/drawing/2014/main" id="{51B48FC2-2F44-03E2-F36E-9F0A3DFDEE65}"/>
                </a:ext>
              </a:extLst>
            </p:cNvPr>
            <p:cNvGrpSpPr/>
            <p:nvPr/>
          </p:nvGrpSpPr>
          <p:grpSpPr>
            <a:xfrm>
              <a:off x="10813360" y="3800301"/>
              <a:ext cx="611570" cy="876283"/>
              <a:chOff x="575570" y="-1147823"/>
              <a:chExt cx="773290" cy="1046330"/>
            </a:xfrm>
            <a:grpFill/>
          </p:grpSpPr>
          <p:grpSp>
            <p:nvGrpSpPr>
              <p:cNvPr id="1184" name="Group 1183">
                <a:extLst>
                  <a:ext uri="{FF2B5EF4-FFF2-40B4-BE49-F238E27FC236}">
                    <a16:creationId xmlns:a16="http://schemas.microsoft.com/office/drawing/2014/main" id="{EEB6C942-A409-E2A5-B748-17D76C871E7D}"/>
                  </a:ext>
                </a:extLst>
              </p:cNvPr>
              <p:cNvGrpSpPr/>
              <p:nvPr/>
            </p:nvGrpSpPr>
            <p:grpSpPr>
              <a:xfrm>
                <a:off x="575570" y="-897467"/>
                <a:ext cx="531475" cy="795974"/>
                <a:chOff x="575570" y="-897467"/>
                <a:chExt cx="531475" cy="795974"/>
              </a:xfrm>
              <a:grpFill/>
            </p:grpSpPr>
            <p:sp>
              <p:nvSpPr>
                <p:cNvPr id="1179" name="Oval 1178">
                  <a:extLst>
                    <a:ext uri="{FF2B5EF4-FFF2-40B4-BE49-F238E27FC236}">
                      <a16:creationId xmlns:a16="http://schemas.microsoft.com/office/drawing/2014/main" id="{4661DB8D-2AE0-D338-F41C-0089DB7C1EBF}"/>
                    </a:ext>
                  </a:extLst>
                </p:cNvPr>
                <p:cNvSpPr/>
                <p:nvPr/>
              </p:nvSpPr>
              <p:spPr>
                <a:xfrm rot="21169806">
                  <a:off x="575570" y="-897467"/>
                  <a:ext cx="531475" cy="5080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pic>
              <p:nvPicPr>
                <p:cNvPr id="1181" name="Graphic 1180" descr="Add with solid fill">
                  <a:extLst>
                    <a:ext uri="{FF2B5EF4-FFF2-40B4-BE49-F238E27FC236}">
                      <a16:creationId xmlns:a16="http://schemas.microsoft.com/office/drawing/2014/main" id="{B5E17437-8F15-83E0-872A-66BB76C7713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74690" y="-430916"/>
                  <a:ext cx="329423" cy="329423"/>
                </a:xfrm>
                <a:prstGeom prst="rect">
                  <a:avLst/>
                </a:prstGeom>
              </p:spPr>
            </p:pic>
          </p:grpSp>
          <p:pic>
            <p:nvPicPr>
              <p:cNvPr id="1183" name="Graphic 1182" descr="Arrow Right with solid fill">
                <a:extLst>
                  <a:ext uri="{FF2B5EF4-FFF2-40B4-BE49-F238E27FC236}">
                    <a16:creationId xmlns:a16="http://schemas.microsoft.com/office/drawing/2014/main" id="{8EBFC46D-C234-743B-1983-56A115A756FD}"/>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l="57336" r="1" b="8696"/>
              <a:stretch/>
            </p:blipFill>
            <p:spPr>
              <a:xfrm rot="20036253">
                <a:off x="1028904" y="-1147823"/>
                <a:ext cx="319956" cy="629958"/>
              </a:xfrm>
              <a:prstGeom prst="rect">
                <a:avLst/>
              </a:prstGeom>
            </p:spPr>
          </p:pic>
        </p:grpSp>
        <p:grpSp>
          <p:nvGrpSpPr>
            <p:cNvPr id="43" name="Group 42">
              <a:extLst>
                <a:ext uri="{FF2B5EF4-FFF2-40B4-BE49-F238E27FC236}">
                  <a16:creationId xmlns:a16="http://schemas.microsoft.com/office/drawing/2014/main" id="{5C9A7FE6-825A-7689-E4A5-5A68387735C0}"/>
                </a:ext>
              </a:extLst>
            </p:cNvPr>
            <p:cNvGrpSpPr/>
            <p:nvPr/>
          </p:nvGrpSpPr>
          <p:grpSpPr>
            <a:xfrm>
              <a:off x="6817237" y="3960074"/>
              <a:ext cx="534854" cy="672475"/>
              <a:chOff x="6324656" y="-1068091"/>
              <a:chExt cx="534854" cy="672475"/>
            </a:xfrm>
            <a:grpFill/>
          </p:grpSpPr>
          <p:sp>
            <p:nvSpPr>
              <p:cNvPr id="27" name="Freeform 26">
                <a:extLst>
                  <a:ext uri="{FF2B5EF4-FFF2-40B4-BE49-F238E27FC236}">
                    <a16:creationId xmlns:a16="http://schemas.microsoft.com/office/drawing/2014/main" id="{A8607C2D-5609-06DF-974F-0B580FFA8D8A}"/>
                  </a:ext>
                </a:extLst>
              </p:cNvPr>
              <p:cNvSpPr/>
              <p:nvPr/>
            </p:nvSpPr>
            <p:spPr>
              <a:xfrm>
                <a:off x="6468465" y="-1068091"/>
                <a:ext cx="312036" cy="288596"/>
              </a:xfrm>
              <a:custGeom>
                <a:avLst/>
                <a:gdLst>
                  <a:gd name="connsiteX0" fmla="*/ 265218 w 312036"/>
                  <a:gd name="connsiteY0" fmla="*/ 224564 h 288596"/>
                  <a:gd name="connsiteX1" fmla="*/ 258376 w 312036"/>
                  <a:gd name="connsiteY1" fmla="*/ 288596 h 288596"/>
                  <a:gd name="connsiteX2" fmla="*/ 260341 w 312036"/>
                  <a:gd name="connsiteY2" fmla="*/ 287738 h 288596"/>
                  <a:gd name="connsiteX3" fmla="*/ 301525 w 312036"/>
                  <a:gd name="connsiteY3" fmla="*/ 237765 h 288596"/>
                  <a:gd name="connsiteX4" fmla="*/ 305463 w 312036"/>
                  <a:gd name="connsiteY4" fmla="*/ 225205 h 288596"/>
                  <a:gd name="connsiteX5" fmla="*/ 306553 w 312036"/>
                  <a:gd name="connsiteY5" fmla="*/ 221363 h 288596"/>
                  <a:gd name="connsiteX6" fmla="*/ 310700 w 312036"/>
                  <a:gd name="connsiteY6" fmla="*/ 205107 h 288596"/>
                  <a:gd name="connsiteX7" fmla="*/ 311895 w 312036"/>
                  <a:gd name="connsiteY7" fmla="*/ 191168 h 288596"/>
                  <a:gd name="connsiteX8" fmla="*/ 140906 w 312036"/>
                  <a:gd name="connsiteY8" fmla="*/ 0 h 288596"/>
                  <a:gd name="connsiteX9" fmla="*/ 0 w 312036"/>
                  <a:gd name="connsiteY9" fmla="*/ 84941 h 288596"/>
                  <a:gd name="connsiteX10" fmla="*/ 36540 w 312036"/>
                  <a:gd name="connsiteY10" fmla="*/ 119724 h 288596"/>
                  <a:gd name="connsiteX11" fmla="*/ 140906 w 312036"/>
                  <a:gd name="connsiteY11" fmla="*/ 48121 h 288596"/>
                  <a:gd name="connsiteX12" fmla="*/ 265218 w 312036"/>
                  <a:gd name="connsiteY12" fmla="*/ 224564 h 28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036" h="288596">
                    <a:moveTo>
                      <a:pt x="265218" y="224564"/>
                    </a:moveTo>
                    <a:cubicBezTo>
                      <a:pt x="265255" y="246092"/>
                      <a:pt x="262961" y="267562"/>
                      <a:pt x="258376" y="288596"/>
                    </a:cubicBezTo>
                    <a:lnTo>
                      <a:pt x="260341" y="287738"/>
                    </a:lnTo>
                    <a:cubicBezTo>
                      <a:pt x="280600" y="277757"/>
                      <a:pt x="295599" y="259558"/>
                      <a:pt x="301525" y="237765"/>
                    </a:cubicBezTo>
                    <a:lnTo>
                      <a:pt x="305463" y="225205"/>
                    </a:lnTo>
                    <a:cubicBezTo>
                      <a:pt x="305864" y="223938"/>
                      <a:pt x="306227" y="222657"/>
                      <a:pt x="306553" y="221363"/>
                    </a:cubicBezTo>
                    <a:lnTo>
                      <a:pt x="310700" y="205107"/>
                    </a:lnTo>
                    <a:cubicBezTo>
                      <a:pt x="311876" y="200560"/>
                      <a:pt x="312280" y="195848"/>
                      <a:pt x="311895" y="191168"/>
                    </a:cubicBezTo>
                    <a:cubicBezTo>
                      <a:pt x="301661" y="73938"/>
                      <a:pt x="236834" y="0"/>
                      <a:pt x="140906" y="0"/>
                    </a:cubicBezTo>
                    <a:cubicBezTo>
                      <a:pt x="78718" y="0"/>
                      <a:pt x="29650" y="31142"/>
                      <a:pt x="0" y="84941"/>
                    </a:cubicBezTo>
                    <a:cubicBezTo>
                      <a:pt x="9335" y="99199"/>
                      <a:pt x="21840" y="111103"/>
                      <a:pt x="36540" y="119724"/>
                    </a:cubicBezTo>
                    <a:cubicBezTo>
                      <a:pt x="55267" y="78100"/>
                      <a:pt x="88374" y="48121"/>
                      <a:pt x="140906" y="48121"/>
                    </a:cubicBezTo>
                    <a:cubicBezTo>
                      <a:pt x="232560" y="48121"/>
                      <a:pt x="265218" y="139269"/>
                      <a:pt x="265218" y="224564"/>
                    </a:cubicBezTo>
                    <a:close/>
                  </a:path>
                </a:pathLst>
              </a:custGeom>
              <a:grpFill/>
              <a:ln w="7938" cap="flat">
                <a:noFill/>
                <a:prstDash val="solid"/>
                <a:miter/>
              </a:ln>
            </p:spPr>
            <p:txBody>
              <a:bodyPr rtlCol="0" anchor="ctr"/>
              <a:lstStyle/>
              <a:p>
                <a:endParaRPr lang="en-US" sz="1788"/>
              </a:p>
            </p:txBody>
          </p:sp>
          <p:sp>
            <p:nvSpPr>
              <p:cNvPr id="33" name="Freeform 32">
                <a:extLst>
                  <a:ext uri="{FF2B5EF4-FFF2-40B4-BE49-F238E27FC236}">
                    <a16:creationId xmlns:a16="http://schemas.microsoft.com/office/drawing/2014/main" id="{AF51F3C2-ED12-EE5C-B49A-43BE0DE954AE}"/>
                  </a:ext>
                </a:extLst>
              </p:cNvPr>
              <p:cNvSpPr/>
              <p:nvPr/>
            </p:nvSpPr>
            <p:spPr>
              <a:xfrm>
                <a:off x="6340696" y="-1009311"/>
                <a:ext cx="160402" cy="189924"/>
              </a:xfrm>
              <a:custGeom>
                <a:avLst/>
                <a:gdLst>
                  <a:gd name="connsiteX0" fmla="*/ 80201 w 160402"/>
                  <a:gd name="connsiteY0" fmla="*/ 0 h 189924"/>
                  <a:gd name="connsiteX1" fmla="*/ 80201 w 160402"/>
                  <a:gd name="connsiteY1" fmla="*/ 0 h 189924"/>
                  <a:gd name="connsiteX2" fmla="*/ 160403 w 160402"/>
                  <a:gd name="connsiteY2" fmla="*/ 94958 h 189924"/>
                  <a:gd name="connsiteX3" fmla="*/ 160403 w 160402"/>
                  <a:gd name="connsiteY3" fmla="*/ 94958 h 189924"/>
                  <a:gd name="connsiteX4" fmla="*/ 80201 w 160402"/>
                  <a:gd name="connsiteY4" fmla="*/ 189925 h 189924"/>
                  <a:gd name="connsiteX5" fmla="*/ 80201 w 160402"/>
                  <a:gd name="connsiteY5" fmla="*/ 189925 h 189924"/>
                  <a:gd name="connsiteX6" fmla="*/ 0 w 160402"/>
                  <a:gd name="connsiteY6" fmla="*/ 94958 h 189924"/>
                  <a:gd name="connsiteX7" fmla="*/ 0 w 160402"/>
                  <a:gd name="connsiteY7" fmla="*/ 94958 h 189924"/>
                  <a:gd name="connsiteX8" fmla="*/ 80201 w 160402"/>
                  <a:gd name="connsiteY8" fmla="*/ 0 h 18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2" h="189924">
                    <a:moveTo>
                      <a:pt x="80201" y="0"/>
                    </a:moveTo>
                    <a:lnTo>
                      <a:pt x="80201" y="0"/>
                    </a:lnTo>
                    <a:cubicBezTo>
                      <a:pt x="92038" y="41712"/>
                      <a:pt x="121259" y="76310"/>
                      <a:pt x="160403" y="94958"/>
                    </a:cubicBezTo>
                    <a:lnTo>
                      <a:pt x="160403" y="94958"/>
                    </a:lnTo>
                    <a:cubicBezTo>
                      <a:pt x="121257" y="113609"/>
                      <a:pt x="92036" y="148210"/>
                      <a:pt x="80201" y="189925"/>
                    </a:cubicBezTo>
                    <a:lnTo>
                      <a:pt x="80201" y="189925"/>
                    </a:lnTo>
                    <a:cubicBezTo>
                      <a:pt x="68367" y="148210"/>
                      <a:pt x="39145" y="113609"/>
                      <a:pt x="0" y="94958"/>
                    </a:cubicBezTo>
                    <a:lnTo>
                      <a:pt x="0" y="94958"/>
                    </a:lnTo>
                    <a:cubicBezTo>
                      <a:pt x="39144" y="76310"/>
                      <a:pt x="68364" y="41712"/>
                      <a:pt x="80201" y="0"/>
                    </a:cubicBezTo>
                    <a:close/>
                  </a:path>
                </a:pathLst>
              </a:custGeom>
              <a:grpFill/>
              <a:ln w="7938" cap="flat">
                <a:noFill/>
                <a:prstDash val="solid"/>
                <a:miter/>
              </a:ln>
            </p:spPr>
            <p:txBody>
              <a:bodyPr rtlCol="0" anchor="ctr"/>
              <a:lstStyle/>
              <a:p>
                <a:endParaRPr lang="en-US" sz="1788"/>
              </a:p>
            </p:txBody>
          </p:sp>
          <p:sp>
            <p:nvSpPr>
              <p:cNvPr id="36" name="Freeform 35">
                <a:extLst>
                  <a:ext uri="{FF2B5EF4-FFF2-40B4-BE49-F238E27FC236}">
                    <a16:creationId xmlns:a16="http://schemas.microsoft.com/office/drawing/2014/main" id="{C3311764-3735-3307-A472-66BF96849753}"/>
                  </a:ext>
                </a:extLst>
              </p:cNvPr>
              <p:cNvSpPr/>
              <p:nvPr/>
            </p:nvSpPr>
            <p:spPr>
              <a:xfrm>
                <a:off x="6442303" y="-866168"/>
                <a:ext cx="308678" cy="470552"/>
              </a:xfrm>
              <a:custGeom>
                <a:avLst/>
                <a:gdLst>
                  <a:gd name="connsiteX0" fmla="*/ 286503 w 308678"/>
                  <a:gd name="connsiteY0" fmla="*/ 144547 h 470552"/>
                  <a:gd name="connsiteX1" fmla="*/ 267319 w 308678"/>
                  <a:gd name="connsiteY1" fmla="*/ 136118 h 470552"/>
                  <a:gd name="connsiteX2" fmla="*/ 167067 w 308678"/>
                  <a:gd name="connsiteY2" fmla="*/ 199084 h 470552"/>
                  <a:gd name="connsiteX3" fmla="*/ 42755 w 308678"/>
                  <a:gd name="connsiteY3" fmla="*/ 22641 h 470552"/>
                  <a:gd name="connsiteX4" fmla="*/ 43654 w 308678"/>
                  <a:gd name="connsiteY4" fmla="*/ 0 h 470552"/>
                  <a:gd name="connsiteX5" fmla="*/ 9167 w 308678"/>
                  <a:gd name="connsiteY5" fmla="*/ 56373 h 470552"/>
                  <a:gd name="connsiteX6" fmla="*/ 0 w 308678"/>
                  <a:gd name="connsiteY6" fmla="*/ 85655 h 470552"/>
                  <a:gd name="connsiteX7" fmla="*/ 129124 w 308678"/>
                  <a:gd name="connsiteY7" fmla="*/ 242986 h 470552"/>
                  <a:gd name="connsiteX8" fmla="*/ 141491 w 308678"/>
                  <a:gd name="connsiteY8" fmla="*/ 259507 h 470552"/>
                  <a:gd name="connsiteX9" fmla="*/ 131137 w 308678"/>
                  <a:gd name="connsiteY9" fmla="*/ 430336 h 470552"/>
                  <a:gd name="connsiteX10" fmla="*/ 164172 w 308678"/>
                  <a:gd name="connsiteY10" fmla="*/ 470436 h 470552"/>
                  <a:gd name="connsiteX11" fmla="*/ 203021 w 308678"/>
                  <a:gd name="connsiteY11" fmla="*/ 437333 h 470552"/>
                  <a:gd name="connsiteX12" fmla="*/ 203070 w 308678"/>
                  <a:gd name="connsiteY12" fmla="*/ 432277 h 470552"/>
                  <a:gd name="connsiteX13" fmla="*/ 192619 w 308678"/>
                  <a:gd name="connsiteY13" fmla="*/ 259507 h 470552"/>
                  <a:gd name="connsiteX14" fmla="*/ 204986 w 308678"/>
                  <a:gd name="connsiteY14" fmla="*/ 242986 h 470552"/>
                  <a:gd name="connsiteX15" fmla="*/ 308679 w 308678"/>
                  <a:gd name="connsiteY15" fmla="*/ 160876 h 470552"/>
                  <a:gd name="connsiteX16" fmla="*/ 286503 w 308678"/>
                  <a:gd name="connsiteY16" fmla="*/ 144547 h 47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78" h="470552">
                    <a:moveTo>
                      <a:pt x="286503" y="144547"/>
                    </a:moveTo>
                    <a:lnTo>
                      <a:pt x="267319" y="136118"/>
                    </a:lnTo>
                    <a:cubicBezTo>
                      <a:pt x="247966" y="173195"/>
                      <a:pt x="215894" y="199084"/>
                      <a:pt x="167067" y="199084"/>
                    </a:cubicBezTo>
                    <a:cubicBezTo>
                      <a:pt x="75413" y="199084"/>
                      <a:pt x="42755" y="107935"/>
                      <a:pt x="42755" y="22641"/>
                    </a:cubicBezTo>
                    <a:cubicBezTo>
                      <a:pt x="42755" y="15118"/>
                      <a:pt x="43116" y="7555"/>
                      <a:pt x="43654" y="0"/>
                    </a:cubicBezTo>
                    <a:cubicBezTo>
                      <a:pt x="27500" y="15512"/>
                      <a:pt x="15622" y="34928"/>
                      <a:pt x="9167" y="56373"/>
                    </a:cubicBezTo>
                    <a:lnTo>
                      <a:pt x="0" y="85655"/>
                    </a:lnTo>
                    <a:cubicBezTo>
                      <a:pt x="15166" y="170404"/>
                      <a:pt x="61819" y="227611"/>
                      <a:pt x="129124" y="242986"/>
                    </a:cubicBezTo>
                    <a:cubicBezTo>
                      <a:pt x="136734" y="244725"/>
                      <a:pt x="141966" y="251716"/>
                      <a:pt x="141491" y="259507"/>
                    </a:cubicBezTo>
                    <a:lnTo>
                      <a:pt x="131137" y="430336"/>
                    </a:lnTo>
                    <a:cubicBezTo>
                      <a:pt x="129521" y="450428"/>
                      <a:pt x="144142" y="468176"/>
                      <a:pt x="164172" y="470436"/>
                    </a:cubicBezTo>
                    <a:cubicBezTo>
                      <a:pt x="184041" y="472024"/>
                      <a:pt x="201434" y="457202"/>
                      <a:pt x="203021" y="437333"/>
                    </a:cubicBezTo>
                    <a:cubicBezTo>
                      <a:pt x="203155" y="435651"/>
                      <a:pt x="203171" y="433962"/>
                      <a:pt x="203070" y="432277"/>
                    </a:cubicBezTo>
                    <a:lnTo>
                      <a:pt x="192619" y="259507"/>
                    </a:lnTo>
                    <a:cubicBezTo>
                      <a:pt x="192145" y="251716"/>
                      <a:pt x="197377" y="244725"/>
                      <a:pt x="204986" y="242986"/>
                    </a:cubicBezTo>
                    <a:cubicBezTo>
                      <a:pt x="249983" y="232277"/>
                      <a:pt x="287941" y="202219"/>
                      <a:pt x="308679" y="160876"/>
                    </a:cubicBezTo>
                    <a:cubicBezTo>
                      <a:pt x="302499" y="153954"/>
                      <a:pt x="294947" y="148392"/>
                      <a:pt x="286503" y="144547"/>
                    </a:cubicBezTo>
                    <a:close/>
                  </a:path>
                </a:pathLst>
              </a:custGeom>
              <a:grpFill/>
              <a:ln w="7938" cap="flat">
                <a:noFill/>
                <a:prstDash val="solid"/>
                <a:miter/>
              </a:ln>
            </p:spPr>
            <p:txBody>
              <a:bodyPr rtlCol="0" anchor="ctr"/>
              <a:lstStyle/>
              <a:p>
                <a:endParaRPr lang="en-US" sz="1788"/>
              </a:p>
            </p:txBody>
          </p:sp>
          <p:sp>
            <p:nvSpPr>
              <p:cNvPr id="38" name="Freeform 37">
                <a:extLst>
                  <a:ext uri="{FF2B5EF4-FFF2-40B4-BE49-F238E27FC236}">
                    <a16:creationId xmlns:a16="http://schemas.microsoft.com/office/drawing/2014/main" id="{9E2431A3-9D89-AA84-6C3D-25A0213826DD}"/>
                  </a:ext>
                </a:extLst>
              </p:cNvPr>
              <p:cNvSpPr/>
              <p:nvPr/>
            </p:nvSpPr>
            <p:spPr>
              <a:xfrm>
                <a:off x="6741703" y="-820758"/>
                <a:ext cx="117807" cy="139550"/>
              </a:xfrm>
              <a:custGeom>
                <a:avLst/>
                <a:gdLst>
                  <a:gd name="connsiteX0" fmla="*/ 58908 w 117807"/>
                  <a:gd name="connsiteY0" fmla="*/ 32 h 139550"/>
                  <a:gd name="connsiteX1" fmla="*/ 0 w 117807"/>
                  <a:gd name="connsiteY1" fmla="*/ 69775 h 139550"/>
                  <a:gd name="connsiteX2" fmla="*/ 0 w 117807"/>
                  <a:gd name="connsiteY2" fmla="*/ 69775 h 139550"/>
                  <a:gd name="connsiteX3" fmla="*/ 58908 w 117807"/>
                  <a:gd name="connsiteY3" fmla="*/ 139550 h 139550"/>
                  <a:gd name="connsiteX4" fmla="*/ 58908 w 117807"/>
                  <a:gd name="connsiteY4" fmla="*/ 139550 h 139550"/>
                  <a:gd name="connsiteX5" fmla="*/ 117808 w 117807"/>
                  <a:gd name="connsiteY5" fmla="*/ 69775 h 139550"/>
                  <a:gd name="connsiteX6" fmla="*/ 117808 w 117807"/>
                  <a:gd name="connsiteY6" fmla="*/ 69775 h 139550"/>
                  <a:gd name="connsiteX7" fmla="*/ 58996 w 117807"/>
                  <a:gd name="connsiteY7" fmla="*/ 0 h 13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07" h="139550">
                    <a:moveTo>
                      <a:pt x="58908" y="32"/>
                    </a:moveTo>
                    <a:cubicBezTo>
                      <a:pt x="50208" y="30666"/>
                      <a:pt x="28747" y="56074"/>
                      <a:pt x="0" y="69775"/>
                    </a:cubicBezTo>
                    <a:lnTo>
                      <a:pt x="0" y="69775"/>
                    </a:lnTo>
                    <a:cubicBezTo>
                      <a:pt x="28756" y="83480"/>
                      <a:pt x="50220" y="108903"/>
                      <a:pt x="58908" y="139550"/>
                    </a:cubicBezTo>
                    <a:lnTo>
                      <a:pt x="58908" y="139550"/>
                    </a:lnTo>
                    <a:cubicBezTo>
                      <a:pt x="67590" y="108902"/>
                      <a:pt x="89051" y="83478"/>
                      <a:pt x="117808" y="69775"/>
                    </a:cubicBezTo>
                    <a:lnTo>
                      <a:pt x="117808" y="69775"/>
                    </a:lnTo>
                    <a:cubicBezTo>
                      <a:pt x="89081" y="56057"/>
                      <a:pt x="67653" y="30634"/>
                      <a:pt x="58996" y="0"/>
                    </a:cubicBezTo>
                    <a:close/>
                  </a:path>
                </a:pathLst>
              </a:custGeom>
              <a:grpFill/>
              <a:ln w="7938" cap="flat">
                <a:noFill/>
                <a:prstDash val="solid"/>
                <a:miter/>
              </a:ln>
            </p:spPr>
            <p:txBody>
              <a:bodyPr rtlCol="0" anchor="ctr"/>
              <a:lstStyle/>
              <a:p>
                <a:endParaRPr lang="en-US" sz="1788"/>
              </a:p>
            </p:txBody>
          </p:sp>
          <p:sp>
            <p:nvSpPr>
              <p:cNvPr id="40" name="Freeform 39">
                <a:extLst>
                  <a:ext uri="{FF2B5EF4-FFF2-40B4-BE49-F238E27FC236}">
                    <a16:creationId xmlns:a16="http://schemas.microsoft.com/office/drawing/2014/main" id="{04300336-AFED-2F42-C4F4-865452F5193E}"/>
                  </a:ext>
                </a:extLst>
              </p:cNvPr>
              <p:cNvSpPr/>
              <p:nvPr/>
            </p:nvSpPr>
            <p:spPr>
              <a:xfrm>
                <a:off x="6324656" y="-812706"/>
                <a:ext cx="80201" cy="94958"/>
              </a:xfrm>
              <a:custGeom>
                <a:avLst/>
                <a:gdLst>
                  <a:gd name="connsiteX0" fmla="*/ 40101 w 80201"/>
                  <a:gd name="connsiteY0" fmla="*/ 0 h 94958"/>
                  <a:gd name="connsiteX1" fmla="*/ 40101 w 80201"/>
                  <a:gd name="connsiteY1" fmla="*/ 0 h 94958"/>
                  <a:gd name="connsiteX2" fmla="*/ 80201 w 80201"/>
                  <a:gd name="connsiteY2" fmla="*/ 47479 h 94958"/>
                  <a:gd name="connsiteX3" fmla="*/ 80201 w 80201"/>
                  <a:gd name="connsiteY3" fmla="*/ 47479 h 94958"/>
                  <a:gd name="connsiteX4" fmla="*/ 40101 w 80201"/>
                  <a:gd name="connsiteY4" fmla="*/ 94958 h 94958"/>
                  <a:gd name="connsiteX5" fmla="*/ 40101 w 80201"/>
                  <a:gd name="connsiteY5" fmla="*/ 94958 h 94958"/>
                  <a:gd name="connsiteX6" fmla="*/ 0 w 80201"/>
                  <a:gd name="connsiteY6" fmla="*/ 47479 h 94958"/>
                  <a:gd name="connsiteX7" fmla="*/ 0 w 80201"/>
                  <a:gd name="connsiteY7" fmla="*/ 47479 h 94958"/>
                  <a:gd name="connsiteX8" fmla="*/ 40101 w 80201"/>
                  <a:gd name="connsiteY8" fmla="*/ 0 h 9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01" h="94958">
                    <a:moveTo>
                      <a:pt x="40101" y="0"/>
                    </a:moveTo>
                    <a:lnTo>
                      <a:pt x="40101" y="0"/>
                    </a:lnTo>
                    <a:cubicBezTo>
                      <a:pt x="46019" y="20856"/>
                      <a:pt x="60630" y="38155"/>
                      <a:pt x="80201" y="47479"/>
                    </a:cubicBezTo>
                    <a:lnTo>
                      <a:pt x="80201" y="47479"/>
                    </a:lnTo>
                    <a:cubicBezTo>
                      <a:pt x="60630" y="56803"/>
                      <a:pt x="46019" y="74102"/>
                      <a:pt x="40101" y="94958"/>
                    </a:cubicBezTo>
                    <a:lnTo>
                      <a:pt x="40101" y="94958"/>
                    </a:lnTo>
                    <a:cubicBezTo>
                      <a:pt x="34183" y="74102"/>
                      <a:pt x="19572" y="56803"/>
                      <a:pt x="0" y="47479"/>
                    </a:cubicBezTo>
                    <a:lnTo>
                      <a:pt x="0" y="47479"/>
                    </a:lnTo>
                    <a:cubicBezTo>
                      <a:pt x="19572" y="38155"/>
                      <a:pt x="34183" y="20856"/>
                      <a:pt x="40101" y="0"/>
                    </a:cubicBezTo>
                    <a:close/>
                  </a:path>
                </a:pathLst>
              </a:custGeom>
              <a:grpFill/>
              <a:ln w="7938" cap="flat">
                <a:noFill/>
                <a:prstDash val="solid"/>
                <a:miter/>
              </a:ln>
            </p:spPr>
            <p:txBody>
              <a:bodyPr rtlCol="0" anchor="ctr"/>
              <a:lstStyle/>
              <a:p>
                <a:endParaRPr lang="en-US" sz="1788"/>
              </a:p>
            </p:txBody>
          </p:sp>
          <p:pic>
            <p:nvPicPr>
              <p:cNvPr id="41" name="Graphic 40" descr="Close with solid fill">
                <a:extLst>
                  <a:ext uri="{FF2B5EF4-FFF2-40B4-BE49-F238E27FC236}">
                    <a16:creationId xmlns:a16="http://schemas.microsoft.com/office/drawing/2014/main" id="{5BA87CE8-A4EC-0F5F-E9CE-B8FBB989E9F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493449" y="-950150"/>
                <a:ext cx="230284" cy="230284"/>
              </a:xfrm>
              <a:prstGeom prst="rect">
                <a:avLst/>
              </a:prstGeom>
            </p:spPr>
          </p:pic>
        </p:grpSp>
        <p:grpSp>
          <p:nvGrpSpPr>
            <p:cNvPr id="48" name="Group 47">
              <a:extLst>
                <a:ext uri="{FF2B5EF4-FFF2-40B4-BE49-F238E27FC236}">
                  <a16:creationId xmlns:a16="http://schemas.microsoft.com/office/drawing/2014/main" id="{AB20A07B-7FEF-60A9-947B-95A221AE7A22}"/>
                </a:ext>
              </a:extLst>
            </p:cNvPr>
            <p:cNvGrpSpPr/>
            <p:nvPr/>
          </p:nvGrpSpPr>
          <p:grpSpPr>
            <a:xfrm>
              <a:off x="9429563" y="5065774"/>
              <a:ext cx="697258" cy="697258"/>
              <a:chOff x="9142452" y="5118780"/>
              <a:chExt cx="697258" cy="697258"/>
            </a:xfrm>
            <a:grpFill/>
          </p:grpSpPr>
          <p:pic>
            <p:nvPicPr>
              <p:cNvPr id="46" name="Graphic 45" descr="Diving with solid fill">
                <a:extLst>
                  <a:ext uri="{FF2B5EF4-FFF2-40B4-BE49-F238E27FC236}">
                    <a16:creationId xmlns:a16="http://schemas.microsoft.com/office/drawing/2014/main" id="{86EF88E2-FE67-2288-76E1-F0792809B40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142452" y="5118780"/>
                <a:ext cx="697258" cy="697258"/>
              </a:xfrm>
              <a:prstGeom prst="rect">
                <a:avLst/>
              </a:prstGeom>
            </p:spPr>
          </p:pic>
          <p:pic>
            <p:nvPicPr>
              <p:cNvPr id="47" name="Graphic 46" descr="Close with solid fill">
                <a:extLst>
                  <a:ext uri="{FF2B5EF4-FFF2-40B4-BE49-F238E27FC236}">
                    <a16:creationId xmlns:a16="http://schemas.microsoft.com/office/drawing/2014/main" id="{AD7E5899-04E1-49AC-CEB2-81C0E127AB7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171178" y="5384153"/>
                <a:ext cx="230284" cy="230284"/>
              </a:xfrm>
              <a:prstGeom prst="rect">
                <a:avLst/>
              </a:prstGeom>
            </p:spPr>
          </p:pic>
        </p:grpSp>
        <p:grpSp>
          <p:nvGrpSpPr>
            <p:cNvPr id="54" name="Group 53">
              <a:extLst>
                <a:ext uri="{FF2B5EF4-FFF2-40B4-BE49-F238E27FC236}">
                  <a16:creationId xmlns:a16="http://schemas.microsoft.com/office/drawing/2014/main" id="{832D511C-A256-E1FD-3BB8-A77D897B0894}"/>
                </a:ext>
              </a:extLst>
            </p:cNvPr>
            <p:cNvGrpSpPr/>
            <p:nvPr/>
          </p:nvGrpSpPr>
          <p:grpSpPr>
            <a:xfrm>
              <a:off x="8114066" y="4010125"/>
              <a:ext cx="695073" cy="724905"/>
              <a:chOff x="7993445" y="4022986"/>
              <a:chExt cx="840815" cy="917378"/>
            </a:xfrm>
            <a:grpFill/>
          </p:grpSpPr>
          <p:pic>
            <p:nvPicPr>
              <p:cNvPr id="42" name="Graphic 41" descr="Broken Heart with solid fill">
                <a:extLst>
                  <a:ext uri="{FF2B5EF4-FFF2-40B4-BE49-F238E27FC236}">
                    <a16:creationId xmlns:a16="http://schemas.microsoft.com/office/drawing/2014/main" id="{49A52C44-8973-2A99-7284-03E2C6A0696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213620" y="4022986"/>
                <a:ext cx="370561" cy="370561"/>
              </a:xfrm>
              <a:prstGeom prst="rect">
                <a:avLst/>
              </a:prstGeom>
            </p:spPr>
          </p:pic>
          <p:pic>
            <p:nvPicPr>
              <p:cNvPr id="50" name="Graphic 49" descr="Reflection with solid fill">
                <a:extLst>
                  <a:ext uri="{FF2B5EF4-FFF2-40B4-BE49-F238E27FC236}">
                    <a16:creationId xmlns:a16="http://schemas.microsoft.com/office/drawing/2014/main" id="{5776C073-9E60-A472-732B-8D6AA414CB5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993445" y="4099549"/>
                <a:ext cx="840815" cy="840815"/>
              </a:xfrm>
              <a:prstGeom prst="rect">
                <a:avLst/>
              </a:prstGeom>
            </p:spPr>
          </p:pic>
        </p:grpSp>
        <p:sp>
          <p:nvSpPr>
            <p:cNvPr id="55" name="TextBox 54">
              <a:extLst>
                <a:ext uri="{FF2B5EF4-FFF2-40B4-BE49-F238E27FC236}">
                  <a16:creationId xmlns:a16="http://schemas.microsoft.com/office/drawing/2014/main" id="{B0D553A6-6B9A-224A-BA61-D0383DF04D09}"/>
                </a:ext>
              </a:extLst>
            </p:cNvPr>
            <p:cNvSpPr txBox="1"/>
            <p:nvPr/>
          </p:nvSpPr>
          <p:spPr>
            <a:xfrm>
              <a:off x="7737468" y="4663544"/>
              <a:ext cx="1385865" cy="421576"/>
            </a:xfrm>
            <a:prstGeom prst="rect">
              <a:avLst/>
            </a:prstGeom>
            <a:noFill/>
          </p:spPr>
          <p:txBody>
            <a:bodyPr wrap="square" rtlCol="0">
              <a:spAutoFit/>
            </a:bodyPr>
            <a:lstStyle/>
            <a:p>
              <a:pPr algn="ctr"/>
              <a:r>
                <a:rPr lang="en-US" sz="813" dirty="0">
                  <a:latin typeface="Arial Rounded MT Bold" panose="020F0704030504030204" pitchFamily="34" charset="77"/>
                </a:rPr>
                <a:t>NEGATIVE </a:t>
              </a:r>
            </a:p>
            <a:p>
              <a:pPr algn="ctr"/>
              <a:r>
                <a:rPr lang="en-US" sz="813" dirty="0">
                  <a:latin typeface="Arial Rounded MT Bold" panose="020F0704030504030204" pitchFamily="34" charset="77"/>
                </a:rPr>
                <a:t>SELF IMAGE</a:t>
              </a:r>
            </a:p>
          </p:txBody>
        </p:sp>
      </p:grpSp>
      <p:grpSp>
        <p:nvGrpSpPr>
          <p:cNvPr id="60" name="Group 59">
            <a:extLst>
              <a:ext uri="{FF2B5EF4-FFF2-40B4-BE49-F238E27FC236}">
                <a16:creationId xmlns:a16="http://schemas.microsoft.com/office/drawing/2014/main" id="{E9BF05F8-4F33-D0E1-9976-0B080D84BC95}"/>
              </a:ext>
            </a:extLst>
          </p:cNvPr>
          <p:cNvGrpSpPr/>
          <p:nvPr/>
        </p:nvGrpSpPr>
        <p:grpSpPr>
          <a:xfrm>
            <a:off x="319266" y="1344263"/>
            <a:ext cx="4364441" cy="1867407"/>
            <a:chOff x="319266" y="1344263"/>
            <a:chExt cx="4364441" cy="1867407"/>
          </a:xfrm>
        </p:grpSpPr>
        <p:grpSp>
          <p:nvGrpSpPr>
            <p:cNvPr id="15" name="Group 14">
              <a:extLst>
                <a:ext uri="{FF2B5EF4-FFF2-40B4-BE49-F238E27FC236}">
                  <a16:creationId xmlns:a16="http://schemas.microsoft.com/office/drawing/2014/main" id="{D33427AB-5317-B89D-295C-6B8201CA3908}"/>
                </a:ext>
              </a:extLst>
            </p:cNvPr>
            <p:cNvGrpSpPr/>
            <p:nvPr/>
          </p:nvGrpSpPr>
          <p:grpSpPr>
            <a:xfrm>
              <a:off x="319266" y="1344263"/>
              <a:ext cx="4364441" cy="1867407"/>
              <a:chOff x="392912" y="839419"/>
              <a:chExt cx="5371620" cy="2298347"/>
            </a:xfrm>
            <a:solidFill>
              <a:schemeClr val="tx1"/>
            </a:solidFill>
          </p:grpSpPr>
          <p:grpSp>
            <p:nvGrpSpPr>
              <p:cNvPr id="16" name="Group 15">
                <a:extLst>
                  <a:ext uri="{FF2B5EF4-FFF2-40B4-BE49-F238E27FC236}">
                    <a16:creationId xmlns:a16="http://schemas.microsoft.com/office/drawing/2014/main" id="{50C249E6-8E32-0DC6-0F25-CA59F60D8872}"/>
                  </a:ext>
                </a:extLst>
              </p:cNvPr>
              <p:cNvGrpSpPr/>
              <p:nvPr/>
            </p:nvGrpSpPr>
            <p:grpSpPr>
              <a:xfrm>
                <a:off x="392912" y="839419"/>
                <a:ext cx="5371620" cy="2298347"/>
                <a:chOff x="392912" y="839419"/>
                <a:chExt cx="5371620" cy="2298347"/>
              </a:xfrm>
              <a:grpFill/>
            </p:grpSpPr>
            <p:sp>
              <p:nvSpPr>
                <p:cNvPr id="1041" name="TextBox 1040">
                  <a:extLst>
                    <a:ext uri="{FF2B5EF4-FFF2-40B4-BE49-F238E27FC236}">
                      <a16:creationId xmlns:a16="http://schemas.microsoft.com/office/drawing/2014/main" id="{5573958E-6BC3-ED7F-3F7E-EAD413F423DF}"/>
                    </a:ext>
                  </a:extLst>
                </p:cNvPr>
                <p:cNvSpPr txBox="1"/>
                <p:nvPr/>
              </p:nvSpPr>
              <p:spPr>
                <a:xfrm>
                  <a:off x="392912" y="2697747"/>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HEALTHY FOOD RELATIONSHIPS</a:t>
                  </a:r>
                </a:p>
              </p:txBody>
            </p:sp>
            <p:sp>
              <p:nvSpPr>
                <p:cNvPr id="1042" name="TextBox 1041">
                  <a:extLst>
                    <a:ext uri="{FF2B5EF4-FFF2-40B4-BE49-F238E27FC236}">
                      <a16:creationId xmlns:a16="http://schemas.microsoft.com/office/drawing/2014/main" id="{0AF9F42B-9162-9797-53D4-FC68F7D0F3AD}"/>
                    </a:ext>
                  </a:extLst>
                </p:cNvPr>
                <p:cNvSpPr txBox="1"/>
                <p:nvPr/>
              </p:nvSpPr>
              <p:spPr>
                <a:xfrm>
                  <a:off x="1694010" y="2716191"/>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 BELONGING</a:t>
                  </a:r>
                </a:p>
              </p:txBody>
            </p:sp>
            <p:sp>
              <p:nvSpPr>
                <p:cNvPr id="1044" name="TextBox 1043">
                  <a:extLst>
                    <a:ext uri="{FF2B5EF4-FFF2-40B4-BE49-F238E27FC236}">
                      <a16:creationId xmlns:a16="http://schemas.microsoft.com/office/drawing/2014/main" id="{F24047F6-1873-F3CF-0975-DB22E2562F8A}"/>
                    </a:ext>
                  </a:extLst>
                </p:cNvPr>
                <p:cNvSpPr txBox="1"/>
                <p:nvPr/>
              </p:nvSpPr>
              <p:spPr>
                <a:xfrm>
                  <a:off x="3087152" y="2707554"/>
                  <a:ext cx="1299932" cy="421575"/>
                </a:xfrm>
                <a:prstGeom prst="rect">
                  <a:avLst/>
                </a:prstGeom>
                <a:noFill/>
              </p:spPr>
              <p:txBody>
                <a:bodyPr wrap="square" rtlCol="0">
                  <a:spAutoFit/>
                </a:bodyPr>
                <a:lstStyle/>
                <a:p>
                  <a:pPr algn="ctr"/>
                  <a:r>
                    <a:rPr lang="en-US" sz="813" dirty="0">
                      <a:latin typeface="Arial Rounded MT Bold" panose="020F0704030504030204" pitchFamily="34" charset="77"/>
                    </a:rPr>
                    <a:t>CREATIVITY &amp; EXPLORATION</a:t>
                  </a:r>
                </a:p>
              </p:txBody>
            </p:sp>
            <p:sp>
              <p:nvSpPr>
                <p:cNvPr id="1049" name="TextBox 1048">
                  <a:extLst>
                    <a:ext uri="{FF2B5EF4-FFF2-40B4-BE49-F238E27FC236}">
                      <a16:creationId xmlns:a16="http://schemas.microsoft.com/office/drawing/2014/main" id="{D95EE137-AD57-9BE0-62DF-656AC56758EE}"/>
                    </a:ext>
                  </a:extLst>
                </p:cNvPr>
                <p:cNvSpPr txBox="1"/>
                <p:nvPr/>
              </p:nvSpPr>
              <p:spPr>
                <a:xfrm>
                  <a:off x="462206" y="1576551"/>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POSITIVE BODY</a:t>
                  </a:r>
                </a:p>
                <a:p>
                  <a:pPr algn="ctr"/>
                  <a:r>
                    <a:rPr lang="en-US" sz="813" dirty="0">
                      <a:latin typeface="Arial Rounded MT Bold" panose="020F0704030504030204" pitchFamily="34" charset="77"/>
                    </a:rPr>
                    <a:t>DIVERSITY</a:t>
                  </a:r>
                </a:p>
              </p:txBody>
            </p:sp>
            <p:sp>
              <p:nvSpPr>
                <p:cNvPr id="1051" name="TextBox 1050">
                  <a:extLst>
                    <a:ext uri="{FF2B5EF4-FFF2-40B4-BE49-F238E27FC236}">
                      <a16:creationId xmlns:a16="http://schemas.microsoft.com/office/drawing/2014/main" id="{EB82B2C9-7E1F-21D5-5EF2-A89D1F6C118C}"/>
                    </a:ext>
                  </a:extLst>
                </p:cNvPr>
                <p:cNvSpPr txBox="1"/>
                <p:nvPr/>
              </p:nvSpPr>
              <p:spPr>
                <a:xfrm>
                  <a:off x="1664583" y="1578007"/>
                  <a:ext cx="1532154" cy="421575"/>
                </a:xfrm>
                <a:prstGeom prst="rect">
                  <a:avLst/>
                </a:prstGeom>
                <a:noFill/>
              </p:spPr>
              <p:txBody>
                <a:bodyPr wrap="square" rtlCol="0">
                  <a:spAutoFit/>
                </a:bodyPr>
                <a:lstStyle/>
                <a:p>
                  <a:pPr algn="ctr"/>
                  <a:r>
                    <a:rPr lang="en-US" sz="813" dirty="0">
                      <a:latin typeface="Arial Rounded MT Bold" panose="020F0704030504030204" pitchFamily="34" charset="77"/>
                    </a:rPr>
                    <a:t>SELF-EXPRESSION</a:t>
                  </a:r>
                </a:p>
                <a:p>
                  <a:pPr algn="ctr"/>
                  <a:r>
                    <a:rPr lang="en-US" sz="813" dirty="0">
                      <a:latin typeface="Arial Rounded MT Bold" panose="020F0704030504030204" pitchFamily="34" charset="77"/>
                    </a:rPr>
                    <a:t>&amp; CONFIDENCE</a:t>
                  </a:r>
                </a:p>
              </p:txBody>
            </p:sp>
            <p:sp>
              <p:nvSpPr>
                <p:cNvPr id="1053" name="TextBox 1052">
                  <a:extLst>
                    <a:ext uri="{FF2B5EF4-FFF2-40B4-BE49-F238E27FC236}">
                      <a16:creationId xmlns:a16="http://schemas.microsoft.com/office/drawing/2014/main" id="{0815DB95-1BEF-B7A7-9C90-3B83C4615723}"/>
                    </a:ext>
                  </a:extLst>
                </p:cNvPr>
                <p:cNvSpPr txBox="1"/>
                <p:nvPr/>
              </p:nvSpPr>
              <p:spPr>
                <a:xfrm>
                  <a:off x="3036220" y="1575866"/>
                  <a:ext cx="1326715" cy="421575"/>
                </a:xfrm>
                <a:prstGeom prst="rect">
                  <a:avLst/>
                </a:prstGeom>
                <a:noFill/>
              </p:spPr>
              <p:txBody>
                <a:bodyPr wrap="square" rtlCol="0">
                  <a:spAutoFit/>
                </a:bodyPr>
                <a:lstStyle/>
                <a:p>
                  <a:pPr algn="ctr"/>
                  <a:r>
                    <a:rPr lang="en-US" sz="813" dirty="0">
                      <a:latin typeface="Arial Rounded MT Bold" panose="020F0704030504030204" pitchFamily="34" charset="77"/>
                    </a:rPr>
                    <a:t>GENDER ID</a:t>
                  </a:r>
                </a:p>
                <a:p>
                  <a:pPr algn="ctr"/>
                  <a:r>
                    <a:rPr lang="en-US" sz="813" dirty="0">
                      <a:latin typeface="Arial Rounded MT Bold" panose="020F0704030504030204" pitchFamily="34" charset="77"/>
                    </a:rPr>
                    <a:t>ACCEPTANCE</a:t>
                  </a:r>
                </a:p>
              </p:txBody>
            </p:sp>
            <p:sp>
              <p:nvSpPr>
                <p:cNvPr id="1055" name="TextBox 1054">
                  <a:extLst>
                    <a:ext uri="{FF2B5EF4-FFF2-40B4-BE49-F238E27FC236}">
                      <a16:creationId xmlns:a16="http://schemas.microsoft.com/office/drawing/2014/main" id="{70383334-2CE4-258D-376F-DE3E4378A680}"/>
                    </a:ext>
                  </a:extLst>
                </p:cNvPr>
                <p:cNvSpPr txBox="1"/>
                <p:nvPr/>
              </p:nvSpPr>
              <p:spPr>
                <a:xfrm>
                  <a:off x="4437817" y="2707554"/>
                  <a:ext cx="1326715" cy="421575"/>
                </a:xfrm>
                <a:prstGeom prst="rect">
                  <a:avLst/>
                </a:prstGeom>
                <a:noFill/>
              </p:spPr>
              <p:txBody>
                <a:bodyPr wrap="square" rtlCol="0">
                  <a:spAutoFit/>
                </a:bodyPr>
                <a:lstStyle/>
                <a:p>
                  <a:pPr algn="ctr"/>
                  <a:r>
                    <a:rPr lang="en-US" sz="813" dirty="0">
                      <a:latin typeface="Arial Rounded MT Bold" panose="020F0704030504030204" pitchFamily="34" charset="77"/>
                    </a:rPr>
                    <a:t>COHESION &amp; EMPATHY</a:t>
                  </a:r>
                </a:p>
              </p:txBody>
            </p:sp>
            <p:pic>
              <p:nvPicPr>
                <p:cNvPr id="1199" name="Graphic 1198" descr="Basic Shapes with solid fill">
                  <a:extLst>
                    <a:ext uri="{FF2B5EF4-FFF2-40B4-BE49-F238E27FC236}">
                      <a16:creationId xmlns:a16="http://schemas.microsoft.com/office/drawing/2014/main" id="{94BD5987-D387-5685-FC5C-0922F0C4F1A8}"/>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658164" y="963171"/>
                  <a:ext cx="689222" cy="689222"/>
                </a:xfrm>
                <a:prstGeom prst="rect">
                  <a:avLst/>
                </a:prstGeom>
              </p:spPr>
            </p:pic>
            <p:pic>
              <p:nvPicPr>
                <p:cNvPr id="1252" name="Graphic 1251" descr="Cycle with people with solid fill">
                  <a:extLst>
                    <a:ext uri="{FF2B5EF4-FFF2-40B4-BE49-F238E27FC236}">
                      <a16:creationId xmlns:a16="http://schemas.microsoft.com/office/drawing/2014/main" id="{D859D86B-69EE-E14C-AA61-C45338AD511A}"/>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940625" y="2037179"/>
                  <a:ext cx="773616" cy="773616"/>
                </a:xfrm>
                <a:prstGeom prst="rect">
                  <a:avLst/>
                </a:prstGeom>
              </p:spPr>
            </p:pic>
            <p:pic>
              <p:nvPicPr>
                <p:cNvPr id="1256" name="Graphic 1255" descr="Chat with solid fill">
                  <a:extLst>
                    <a:ext uri="{FF2B5EF4-FFF2-40B4-BE49-F238E27FC236}">
                      <a16:creationId xmlns:a16="http://schemas.microsoft.com/office/drawing/2014/main" id="{16B2FA63-B826-A488-CBA1-708874FAE843}"/>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885274" y="839419"/>
                  <a:ext cx="914400" cy="914400"/>
                </a:xfrm>
                <a:prstGeom prst="rect">
                  <a:avLst/>
                </a:prstGeom>
              </p:spPr>
            </p:pic>
            <p:pic>
              <p:nvPicPr>
                <p:cNvPr id="1257" name="Graphic 1256" descr="Connections with solid fill">
                  <a:extLst>
                    <a:ext uri="{FF2B5EF4-FFF2-40B4-BE49-F238E27FC236}">
                      <a16:creationId xmlns:a16="http://schemas.microsoft.com/office/drawing/2014/main" id="{710099A7-3516-01C1-DF9A-558E1A652B5D}"/>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4695308" y="2015207"/>
                  <a:ext cx="757740" cy="757740"/>
                </a:xfrm>
                <a:prstGeom prst="rect">
                  <a:avLst/>
                </a:prstGeom>
              </p:spPr>
            </p:pic>
            <p:pic>
              <p:nvPicPr>
                <p:cNvPr id="17" name="Graphic 16" descr="Heart with solid fill">
                  <a:extLst>
                    <a:ext uri="{FF2B5EF4-FFF2-40B4-BE49-F238E27FC236}">
                      <a16:creationId xmlns:a16="http://schemas.microsoft.com/office/drawing/2014/main" id="{F16C61B8-25DD-BA7C-0B37-C98C8329F1F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49057" y="2417282"/>
                  <a:ext cx="349393" cy="349393"/>
                </a:xfrm>
                <a:prstGeom prst="rect">
                  <a:avLst/>
                </a:prstGeom>
              </p:spPr>
            </p:pic>
            <p:grpSp>
              <p:nvGrpSpPr>
                <p:cNvPr id="1074" name="Group 1073">
                  <a:extLst>
                    <a:ext uri="{FF2B5EF4-FFF2-40B4-BE49-F238E27FC236}">
                      <a16:creationId xmlns:a16="http://schemas.microsoft.com/office/drawing/2014/main" id="{9E7AF4E9-2F13-6E22-F05C-435E10B886FD}"/>
                    </a:ext>
                  </a:extLst>
                </p:cNvPr>
                <p:cNvGrpSpPr/>
                <p:nvPr/>
              </p:nvGrpSpPr>
              <p:grpSpPr>
                <a:xfrm>
                  <a:off x="596147" y="1904899"/>
                  <a:ext cx="914400" cy="914400"/>
                  <a:chOff x="596147" y="1904899"/>
                  <a:chExt cx="914400" cy="914400"/>
                </a:xfrm>
                <a:grpFill/>
              </p:grpSpPr>
              <p:pic>
                <p:nvPicPr>
                  <p:cNvPr id="1067" name="Graphic 1066" descr="Meeting with solid fill">
                    <a:extLst>
                      <a:ext uri="{FF2B5EF4-FFF2-40B4-BE49-F238E27FC236}">
                        <a16:creationId xmlns:a16="http://schemas.microsoft.com/office/drawing/2014/main" id="{45B00EC5-EA76-F641-7DD5-BC17344ADD0E}"/>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96147" y="1904899"/>
                    <a:ext cx="914400" cy="914400"/>
                  </a:xfrm>
                  <a:prstGeom prst="rect">
                    <a:avLst/>
                  </a:prstGeom>
                </p:spPr>
              </p:pic>
              <p:pic>
                <p:nvPicPr>
                  <p:cNvPr id="1073" name="Graphic 1072" descr="Heart with solid fill">
                    <a:extLst>
                      <a:ext uri="{FF2B5EF4-FFF2-40B4-BE49-F238E27FC236}">
                        <a16:creationId xmlns:a16="http://schemas.microsoft.com/office/drawing/2014/main" id="{E63965EC-4503-4392-F779-65F5C9D0529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15814" y="2360878"/>
                    <a:ext cx="286797" cy="286797"/>
                  </a:xfrm>
                  <a:prstGeom prst="rect">
                    <a:avLst/>
                  </a:prstGeom>
                </p:spPr>
              </p:pic>
            </p:grpSp>
            <p:sp>
              <p:nvSpPr>
                <p:cNvPr id="1086" name="TextBox 1085">
                  <a:extLst>
                    <a:ext uri="{FF2B5EF4-FFF2-40B4-BE49-F238E27FC236}">
                      <a16:creationId xmlns:a16="http://schemas.microsoft.com/office/drawing/2014/main" id="{9B139F08-C61B-9077-EA73-62E6916D79AB}"/>
                    </a:ext>
                  </a:extLst>
                </p:cNvPr>
                <p:cNvSpPr txBox="1"/>
                <p:nvPr/>
              </p:nvSpPr>
              <p:spPr>
                <a:xfrm>
                  <a:off x="4394357" y="1575866"/>
                  <a:ext cx="1283712" cy="421575"/>
                </a:xfrm>
                <a:prstGeom prst="rect">
                  <a:avLst/>
                </a:prstGeom>
                <a:noFill/>
              </p:spPr>
              <p:txBody>
                <a:bodyPr wrap="square" rtlCol="0">
                  <a:spAutoFit/>
                </a:bodyPr>
                <a:lstStyle/>
                <a:p>
                  <a:pPr algn="ctr"/>
                  <a:r>
                    <a:rPr lang="en-US" sz="813" dirty="0">
                      <a:latin typeface="Arial Rounded MT Bold" panose="020F0704030504030204" pitchFamily="34" charset="77"/>
                    </a:rPr>
                    <a:t>DIVERSITY &amp; TOLLERANCE</a:t>
                  </a:r>
                </a:p>
              </p:txBody>
            </p:sp>
            <p:pic>
              <p:nvPicPr>
                <p:cNvPr id="1090" name="Graphic 1089" descr="Venn diagram with solid fill">
                  <a:extLst>
                    <a:ext uri="{FF2B5EF4-FFF2-40B4-BE49-F238E27FC236}">
                      <a16:creationId xmlns:a16="http://schemas.microsoft.com/office/drawing/2014/main" id="{702B408F-DC59-1980-4557-76E234467172}"/>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4675567" y="848326"/>
                  <a:ext cx="786104" cy="786104"/>
                </a:xfrm>
                <a:prstGeom prst="rect">
                  <a:avLst/>
                </a:prstGeom>
              </p:spPr>
            </p:pic>
          </p:grpSp>
          <p:pic>
            <p:nvPicPr>
              <p:cNvPr id="18" name="Graphic 17" descr="Tick with solid fill">
                <a:extLst>
                  <a:ext uri="{FF2B5EF4-FFF2-40B4-BE49-F238E27FC236}">
                    <a16:creationId xmlns:a16="http://schemas.microsoft.com/office/drawing/2014/main" id="{37608226-0252-9878-306C-4D3654E66FAE}"/>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794182" y="1266476"/>
                <a:ext cx="327458" cy="327458"/>
              </a:xfrm>
              <a:prstGeom prst="rect">
                <a:avLst/>
              </a:prstGeom>
            </p:spPr>
          </p:pic>
          <p:pic>
            <p:nvPicPr>
              <p:cNvPr id="49" name="Graphic 48" descr="Compass with solid fill">
                <a:extLst>
                  <a:ext uri="{FF2B5EF4-FFF2-40B4-BE49-F238E27FC236}">
                    <a16:creationId xmlns:a16="http://schemas.microsoft.com/office/drawing/2014/main" id="{829276E3-201E-19E8-D67E-E79D7234FDE3}"/>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3743307" y="2143184"/>
                <a:ext cx="520411" cy="520411"/>
              </a:xfrm>
              <a:prstGeom prst="rect">
                <a:avLst/>
              </a:prstGeom>
            </p:spPr>
          </p:pic>
          <p:pic>
            <p:nvPicPr>
              <p:cNvPr id="51" name="Graphic 50" descr="Palette with solid fill">
                <a:extLst>
                  <a:ext uri="{FF2B5EF4-FFF2-40B4-BE49-F238E27FC236}">
                    <a16:creationId xmlns:a16="http://schemas.microsoft.com/office/drawing/2014/main" id="{260BD930-FAEE-2563-D915-6995A3A801AB}"/>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3184350" y="2124763"/>
                <a:ext cx="588343" cy="588343"/>
              </a:xfrm>
              <a:prstGeom prst="rect">
                <a:avLst/>
              </a:prstGeom>
            </p:spPr>
          </p:pic>
        </p:grpSp>
        <p:pic>
          <p:nvPicPr>
            <p:cNvPr id="13314" name="Picture 2" descr="Lgbt - Free education icons">
              <a:extLst>
                <a:ext uri="{FF2B5EF4-FFF2-40B4-BE49-F238E27FC236}">
                  <a16:creationId xmlns:a16="http://schemas.microsoft.com/office/drawing/2014/main" id="{16EEFF8C-718B-3FFC-4541-3AA4111DB81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24175" y="1429482"/>
              <a:ext cx="542941" cy="542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48BC2388-859F-C125-1F6A-08A3786B2088}"/>
              </a:ext>
            </a:extLst>
          </p:cNvPr>
          <p:cNvGrpSpPr/>
          <p:nvPr/>
        </p:nvGrpSpPr>
        <p:grpSpPr>
          <a:xfrm>
            <a:off x="215092" y="3771649"/>
            <a:ext cx="4492893" cy="1929722"/>
            <a:chOff x="215092" y="3771649"/>
            <a:chExt cx="4492893" cy="1929722"/>
          </a:xfrm>
        </p:grpSpPr>
        <p:grpSp>
          <p:nvGrpSpPr>
            <p:cNvPr id="12" name="Group 11">
              <a:extLst>
                <a:ext uri="{FF2B5EF4-FFF2-40B4-BE49-F238E27FC236}">
                  <a16:creationId xmlns:a16="http://schemas.microsoft.com/office/drawing/2014/main" id="{28491624-D117-2BEB-7FCF-B95CECDF34AC}"/>
                </a:ext>
              </a:extLst>
            </p:cNvPr>
            <p:cNvGrpSpPr/>
            <p:nvPr/>
          </p:nvGrpSpPr>
          <p:grpSpPr>
            <a:xfrm>
              <a:off x="215092" y="3771649"/>
              <a:ext cx="4492893" cy="1929722"/>
              <a:chOff x="264697" y="3826969"/>
              <a:chExt cx="5529715" cy="2375042"/>
            </a:xfrm>
            <a:solidFill>
              <a:schemeClr val="tx1"/>
            </a:solidFill>
          </p:grpSpPr>
          <p:sp>
            <p:nvSpPr>
              <p:cNvPr id="19" name="TextBox 18">
                <a:extLst>
                  <a:ext uri="{FF2B5EF4-FFF2-40B4-BE49-F238E27FC236}">
                    <a16:creationId xmlns:a16="http://schemas.microsoft.com/office/drawing/2014/main" id="{9DA4220F-3A83-8404-9DA4-BCFBA76F2D44}"/>
                  </a:ext>
                </a:extLst>
              </p:cNvPr>
              <p:cNvSpPr txBox="1"/>
              <p:nvPr/>
            </p:nvSpPr>
            <p:spPr>
              <a:xfrm>
                <a:off x="264697" y="5747435"/>
                <a:ext cx="1501895" cy="421575"/>
              </a:xfrm>
              <a:prstGeom prst="rect">
                <a:avLst/>
              </a:prstGeom>
              <a:noFill/>
            </p:spPr>
            <p:txBody>
              <a:bodyPr wrap="square" rtlCol="0">
                <a:spAutoFit/>
              </a:bodyPr>
              <a:lstStyle/>
              <a:p>
                <a:pPr algn="ctr"/>
                <a:r>
                  <a:rPr lang="en-US" sz="813" dirty="0">
                    <a:latin typeface="Arial Rounded MT Bold" panose="020F0704030504030204" pitchFamily="34" charset="77"/>
                  </a:rPr>
                  <a:t>UNHEALTHY FOOD RELATIONSHIPS</a:t>
                </a:r>
              </a:p>
            </p:txBody>
          </p:sp>
          <p:sp>
            <p:nvSpPr>
              <p:cNvPr id="20" name="TextBox 19">
                <a:extLst>
                  <a:ext uri="{FF2B5EF4-FFF2-40B4-BE49-F238E27FC236}">
                    <a16:creationId xmlns:a16="http://schemas.microsoft.com/office/drawing/2014/main" id="{702F0B34-BA33-7FA4-EEF4-1E3DD6E69690}"/>
                  </a:ext>
                </a:extLst>
              </p:cNvPr>
              <p:cNvSpPr txBox="1"/>
              <p:nvPr/>
            </p:nvSpPr>
            <p:spPr>
              <a:xfrm>
                <a:off x="1747584" y="5770762"/>
                <a:ext cx="1286974" cy="421575"/>
              </a:xfrm>
              <a:prstGeom prst="rect">
                <a:avLst/>
              </a:prstGeom>
              <a:noFill/>
            </p:spPr>
            <p:txBody>
              <a:bodyPr wrap="square" rtlCol="0">
                <a:spAutoFit/>
              </a:bodyPr>
              <a:lstStyle/>
              <a:p>
                <a:pPr algn="ctr"/>
                <a:r>
                  <a:rPr lang="en-US" sz="813" dirty="0">
                    <a:latin typeface="Arial Rounded MT Bold" panose="020F0704030504030204" pitchFamily="34" charset="77"/>
                  </a:rPr>
                  <a:t>ISOLATED </a:t>
                </a:r>
              </a:p>
              <a:p>
                <a:pPr algn="ctr"/>
                <a:r>
                  <a:rPr lang="en-US" sz="813" dirty="0">
                    <a:latin typeface="Arial Rounded MT Bold" panose="020F0704030504030204" pitchFamily="34" charset="77"/>
                  </a:rPr>
                  <a:t>&amp; EXPLOITED</a:t>
                </a:r>
              </a:p>
            </p:txBody>
          </p:sp>
          <p:sp>
            <p:nvSpPr>
              <p:cNvPr id="22" name="TextBox 21">
                <a:extLst>
                  <a:ext uri="{FF2B5EF4-FFF2-40B4-BE49-F238E27FC236}">
                    <a16:creationId xmlns:a16="http://schemas.microsoft.com/office/drawing/2014/main" id="{23F1AD24-12F0-9D5A-AF9F-CEC8552928DF}"/>
                  </a:ext>
                </a:extLst>
              </p:cNvPr>
              <p:cNvSpPr txBox="1"/>
              <p:nvPr/>
            </p:nvSpPr>
            <p:spPr>
              <a:xfrm>
                <a:off x="3042152" y="5780436"/>
                <a:ext cx="1323918" cy="421575"/>
              </a:xfrm>
              <a:prstGeom prst="rect">
                <a:avLst/>
              </a:prstGeom>
              <a:noFill/>
            </p:spPr>
            <p:txBody>
              <a:bodyPr wrap="square" rtlCol="0">
                <a:spAutoFit/>
              </a:bodyPr>
              <a:lstStyle/>
              <a:p>
                <a:pPr algn="ctr"/>
                <a:r>
                  <a:rPr lang="en-US" sz="813" dirty="0">
                    <a:latin typeface="Arial Rounded MT Bold" panose="020F0704030504030204" pitchFamily="34" charset="77"/>
                  </a:rPr>
                  <a:t>UNINSPIRED &amp; FEARFUL</a:t>
                </a:r>
              </a:p>
            </p:txBody>
          </p:sp>
          <p:sp>
            <p:nvSpPr>
              <p:cNvPr id="28" name="TextBox 27">
                <a:extLst>
                  <a:ext uri="{FF2B5EF4-FFF2-40B4-BE49-F238E27FC236}">
                    <a16:creationId xmlns:a16="http://schemas.microsoft.com/office/drawing/2014/main" id="{4852964E-1D19-A4E3-8352-B80A28D8DFA5}"/>
                  </a:ext>
                </a:extLst>
              </p:cNvPr>
              <p:cNvSpPr txBox="1"/>
              <p:nvPr/>
            </p:nvSpPr>
            <p:spPr>
              <a:xfrm>
                <a:off x="318035" y="4663657"/>
                <a:ext cx="1441871" cy="421575"/>
              </a:xfrm>
              <a:prstGeom prst="rect">
                <a:avLst/>
              </a:prstGeom>
              <a:noFill/>
            </p:spPr>
            <p:txBody>
              <a:bodyPr wrap="square" rtlCol="0">
                <a:spAutoFit/>
              </a:bodyPr>
              <a:lstStyle/>
              <a:p>
                <a:pPr algn="ctr"/>
                <a:r>
                  <a:rPr lang="en-US" sz="813" dirty="0">
                    <a:latin typeface="Arial Rounded MT Bold" panose="020F0704030504030204" pitchFamily="34" charset="77"/>
                  </a:rPr>
                  <a:t>NEGATIVE SOCIAL  PRESSURE</a:t>
                </a:r>
              </a:p>
            </p:txBody>
          </p:sp>
          <p:sp>
            <p:nvSpPr>
              <p:cNvPr id="30" name="TextBox 29">
                <a:extLst>
                  <a:ext uri="{FF2B5EF4-FFF2-40B4-BE49-F238E27FC236}">
                    <a16:creationId xmlns:a16="http://schemas.microsoft.com/office/drawing/2014/main" id="{170525FF-E357-C925-AE94-C776FD28F48E}"/>
                  </a:ext>
                </a:extLst>
              </p:cNvPr>
              <p:cNvSpPr txBox="1"/>
              <p:nvPr/>
            </p:nvSpPr>
            <p:spPr>
              <a:xfrm>
                <a:off x="1727258" y="4652176"/>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SOCIAL INHIBITION</a:t>
                </a:r>
              </a:p>
            </p:txBody>
          </p:sp>
          <p:sp>
            <p:nvSpPr>
              <p:cNvPr id="32" name="TextBox 31">
                <a:extLst>
                  <a:ext uri="{FF2B5EF4-FFF2-40B4-BE49-F238E27FC236}">
                    <a16:creationId xmlns:a16="http://schemas.microsoft.com/office/drawing/2014/main" id="{0E1BB4A2-89FF-CFCF-108F-C9043FDC62C5}"/>
                  </a:ext>
                </a:extLst>
              </p:cNvPr>
              <p:cNvSpPr txBox="1"/>
              <p:nvPr/>
            </p:nvSpPr>
            <p:spPr>
              <a:xfrm>
                <a:off x="3051737" y="4641247"/>
                <a:ext cx="1369337" cy="421575"/>
              </a:xfrm>
              <a:prstGeom prst="rect">
                <a:avLst/>
              </a:prstGeom>
              <a:noFill/>
            </p:spPr>
            <p:txBody>
              <a:bodyPr wrap="square" rtlCol="0">
                <a:spAutoFit/>
              </a:bodyPr>
              <a:lstStyle/>
              <a:p>
                <a:pPr algn="ctr"/>
                <a:r>
                  <a:rPr lang="en-US" sz="813" dirty="0">
                    <a:latin typeface="Arial Rounded MT Bold" panose="020F0704030504030204" pitchFamily="34" charset="77"/>
                  </a:rPr>
                  <a:t>GENDER ID</a:t>
                </a:r>
              </a:p>
              <a:p>
                <a:pPr algn="ctr"/>
                <a:r>
                  <a:rPr lang="en-US" sz="813" dirty="0">
                    <a:latin typeface="Arial Rounded MT Bold" panose="020F0704030504030204" pitchFamily="34" charset="77"/>
                  </a:rPr>
                  <a:t>INTOLLERANCE</a:t>
                </a:r>
              </a:p>
            </p:txBody>
          </p:sp>
          <p:sp>
            <p:nvSpPr>
              <p:cNvPr id="34" name="TextBox 33">
                <a:extLst>
                  <a:ext uri="{FF2B5EF4-FFF2-40B4-BE49-F238E27FC236}">
                    <a16:creationId xmlns:a16="http://schemas.microsoft.com/office/drawing/2014/main" id="{45D300FB-9705-E896-19CE-06D5573DB7D8}"/>
                  </a:ext>
                </a:extLst>
              </p:cNvPr>
              <p:cNvSpPr txBox="1"/>
              <p:nvPr/>
            </p:nvSpPr>
            <p:spPr>
              <a:xfrm>
                <a:off x="4438407" y="5763031"/>
                <a:ext cx="1356005" cy="421575"/>
              </a:xfrm>
              <a:prstGeom prst="rect">
                <a:avLst/>
              </a:prstGeom>
              <a:noFill/>
            </p:spPr>
            <p:txBody>
              <a:bodyPr wrap="square" rtlCol="0">
                <a:spAutoFit/>
              </a:bodyPr>
              <a:lstStyle/>
              <a:p>
                <a:pPr algn="ctr"/>
                <a:r>
                  <a:rPr lang="en-US" sz="813" dirty="0">
                    <a:latin typeface="Arial Rounded MT Bold" panose="020F0704030504030204" pitchFamily="34" charset="77"/>
                  </a:rPr>
                  <a:t>DISCONNECTION</a:t>
                </a:r>
              </a:p>
              <a:p>
                <a:pPr algn="ctr"/>
                <a:r>
                  <a:rPr lang="en-US" sz="813" dirty="0">
                    <a:latin typeface="Arial Rounded MT Bold" panose="020F0704030504030204" pitchFamily="34" charset="77"/>
                  </a:rPr>
                  <a:t>GUILT &amp; SHAME </a:t>
                </a:r>
              </a:p>
            </p:txBody>
          </p:sp>
          <p:pic>
            <p:nvPicPr>
              <p:cNvPr id="1029" name="Graphic 1028" descr="Close with solid fill">
                <a:extLst>
                  <a:ext uri="{FF2B5EF4-FFF2-40B4-BE49-F238E27FC236}">
                    <a16:creationId xmlns:a16="http://schemas.microsoft.com/office/drawing/2014/main" id="{756801F0-75DD-29BE-55F1-0DDB638CD17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875645" y="4300142"/>
                <a:ext cx="342182" cy="320639"/>
              </a:xfrm>
              <a:prstGeom prst="rect">
                <a:avLst/>
              </a:prstGeom>
            </p:spPr>
          </p:pic>
          <p:grpSp>
            <p:nvGrpSpPr>
              <p:cNvPr id="1178" name="Group 1177">
                <a:extLst>
                  <a:ext uri="{FF2B5EF4-FFF2-40B4-BE49-F238E27FC236}">
                    <a16:creationId xmlns:a16="http://schemas.microsoft.com/office/drawing/2014/main" id="{3B454C21-C13E-8E5C-42A2-0EF4636E9295}"/>
                  </a:ext>
                </a:extLst>
              </p:cNvPr>
              <p:cNvGrpSpPr/>
              <p:nvPr/>
            </p:nvGrpSpPr>
            <p:grpSpPr>
              <a:xfrm>
                <a:off x="709594" y="3826969"/>
                <a:ext cx="788748" cy="935138"/>
                <a:chOff x="2740473" y="-975253"/>
                <a:chExt cx="914400" cy="1029858"/>
              </a:xfrm>
              <a:grpFill/>
            </p:grpSpPr>
            <p:pic>
              <p:nvPicPr>
                <p:cNvPr id="1176" name="Graphic 1175" descr="Gauge with solid fill">
                  <a:extLst>
                    <a:ext uri="{FF2B5EF4-FFF2-40B4-BE49-F238E27FC236}">
                      <a16:creationId xmlns:a16="http://schemas.microsoft.com/office/drawing/2014/main" id="{F5550E67-E27B-189D-3E4B-EA8DB1B08005}"/>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740473" y="-975253"/>
                  <a:ext cx="914400" cy="914400"/>
                </a:xfrm>
                <a:prstGeom prst="rect">
                  <a:avLst/>
                </a:prstGeom>
              </p:spPr>
            </p:pic>
            <p:pic>
              <p:nvPicPr>
                <p:cNvPr id="1177" name="Graphic 1176" descr="Users with solid fill">
                  <a:extLst>
                    <a:ext uri="{FF2B5EF4-FFF2-40B4-BE49-F238E27FC236}">
                      <a16:creationId xmlns:a16="http://schemas.microsoft.com/office/drawing/2014/main" id="{28257E59-DAE9-652C-D5B6-9E328F682DBE}"/>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809905" y="-701912"/>
                  <a:ext cx="790127" cy="756517"/>
                </a:xfrm>
                <a:prstGeom prst="rect">
                  <a:avLst/>
                </a:prstGeom>
              </p:spPr>
            </p:pic>
          </p:grpSp>
          <p:pic>
            <p:nvPicPr>
              <p:cNvPr id="1190" name="Graphic 1189" descr="Target with solid fill">
                <a:extLst>
                  <a:ext uri="{FF2B5EF4-FFF2-40B4-BE49-F238E27FC236}">
                    <a16:creationId xmlns:a16="http://schemas.microsoft.com/office/drawing/2014/main" id="{B338ADB9-A07B-FE06-1171-D2543B7782A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2072293" y="5131664"/>
                <a:ext cx="623310" cy="623310"/>
              </a:xfrm>
              <a:prstGeom prst="rect">
                <a:avLst/>
              </a:prstGeom>
            </p:spPr>
          </p:pic>
          <p:grpSp>
            <p:nvGrpSpPr>
              <p:cNvPr id="1264" name="Group 1263">
                <a:extLst>
                  <a:ext uri="{FF2B5EF4-FFF2-40B4-BE49-F238E27FC236}">
                    <a16:creationId xmlns:a16="http://schemas.microsoft.com/office/drawing/2014/main" id="{383B795A-24AB-0A7E-C6ED-29EB2C1A855A}"/>
                  </a:ext>
                </a:extLst>
              </p:cNvPr>
              <p:cNvGrpSpPr/>
              <p:nvPr/>
            </p:nvGrpSpPr>
            <p:grpSpPr>
              <a:xfrm>
                <a:off x="1984630" y="3948467"/>
                <a:ext cx="791176" cy="666277"/>
                <a:chOff x="2475096" y="3948192"/>
                <a:chExt cx="791176" cy="666277"/>
              </a:xfrm>
              <a:grpFill/>
            </p:grpSpPr>
            <p:pic>
              <p:nvPicPr>
                <p:cNvPr id="1259" name="Graphic 1258" descr="User with solid fill">
                  <a:extLst>
                    <a:ext uri="{FF2B5EF4-FFF2-40B4-BE49-F238E27FC236}">
                      <a16:creationId xmlns:a16="http://schemas.microsoft.com/office/drawing/2014/main" id="{16E25F7D-15D5-EF34-6ADA-203B7BB0CB4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641941" y="3948192"/>
                  <a:ext cx="624331" cy="624331"/>
                </a:xfrm>
                <a:prstGeom prst="rect">
                  <a:avLst/>
                </a:prstGeom>
              </p:spPr>
            </p:pic>
            <p:pic>
              <p:nvPicPr>
                <p:cNvPr id="1261" name="Graphic 1260" descr="Raised hand with solid fill">
                  <a:extLst>
                    <a:ext uri="{FF2B5EF4-FFF2-40B4-BE49-F238E27FC236}">
                      <a16:creationId xmlns:a16="http://schemas.microsoft.com/office/drawing/2014/main" id="{378F1486-CDBC-9559-BEAF-893C85AE1A4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2475096" y="4074751"/>
                  <a:ext cx="539718" cy="539718"/>
                </a:xfrm>
                <a:prstGeom prst="rect">
                  <a:avLst/>
                </a:prstGeom>
              </p:spPr>
            </p:pic>
          </p:grpSp>
          <p:pic>
            <p:nvPicPr>
              <p:cNvPr id="63" name="Graphic 62" descr="Surprised face with solid fill with solid fill">
                <a:extLst>
                  <a:ext uri="{FF2B5EF4-FFF2-40B4-BE49-F238E27FC236}">
                    <a16:creationId xmlns:a16="http://schemas.microsoft.com/office/drawing/2014/main" id="{819F67B4-9148-68C5-1E58-69396A730D56}"/>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3416717" y="5131250"/>
                <a:ext cx="616174" cy="616174"/>
              </a:xfrm>
              <a:prstGeom prst="rect">
                <a:avLst/>
              </a:prstGeom>
            </p:spPr>
          </p:pic>
          <p:grpSp>
            <p:nvGrpSpPr>
              <p:cNvPr id="1063" name="Group 1062">
                <a:extLst>
                  <a:ext uri="{FF2B5EF4-FFF2-40B4-BE49-F238E27FC236}">
                    <a16:creationId xmlns:a16="http://schemas.microsoft.com/office/drawing/2014/main" id="{853090F1-8B40-A18C-794B-F5085CD29D44}"/>
                  </a:ext>
                </a:extLst>
              </p:cNvPr>
              <p:cNvGrpSpPr/>
              <p:nvPr/>
            </p:nvGrpSpPr>
            <p:grpSpPr>
              <a:xfrm>
                <a:off x="4743356" y="5131249"/>
                <a:ext cx="838891" cy="646111"/>
                <a:chOff x="3152120" y="-1245380"/>
                <a:chExt cx="1073960" cy="776094"/>
              </a:xfrm>
              <a:grpFill/>
            </p:grpSpPr>
            <p:sp>
              <p:nvSpPr>
                <p:cNvPr id="1035" name="Freeform 1034">
                  <a:extLst>
                    <a:ext uri="{FF2B5EF4-FFF2-40B4-BE49-F238E27FC236}">
                      <a16:creationId xmlns:a16="http://schemas.microsoft.com/office/drawing/2014/main" id="{124BC595-F488-18E9-B81F-921E43C1BB8C}"/>
                    </a:ext>
                  </a:extLst>
                </p:cNvPr>
                <p:cNvSpPr/>
                <p:nvPr/>
              </p:nvSpPr>
              <p:spPr>
                <a:xfrm>
                  <a:off x="3287643" y="-667195"/>
                  <a:ext cx="171450" cy="173259"/>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387 h 238125"/>
                    <a:gd name="connsiteX6" fmla="*/ 152591 w 238125"/>
                    <a:gd name="connsiteY6" fmla="*/ 79724 h 238125"/>
                    <a:gd name="connsiteX7" fmla="*/ 119253 w 238125"/>
                    <a:gd name="connsiteY7" fmla="*/ 113252 h 238125"/>
                    <a:gd name="connsiteX8" fmla="*/ 85725 w 238125"/>
                    <a:gd name="connsiteY8" fmla="*/ 79915 h 238125"/>
                    <a:gd name="connsiteX9" fmla="*/ 85725 w 238125"/>
                    <a:gd name="connsiteY9" fmla="*/ 79724 h 238125"/>
                    <a:gd name="connsiteX10" fmla="*/ 119063 w 238125"/>
                    <a:gd name="connsiteY10" fmla="*/ 46387 h 238125"/>
                    <a:gd name="connsiteX11" fmla="*/ 185738 w 238125"/>
                    <a:gd name="connsiteY11" fmla="*/ 180308 h 238125"/>
                    <a:gd name="connsiteX12" fmla="*/ 52388 w 238125"/>
                    <a:gd name="connsiteY12" fmla="*/ 180308 h 238125"/>
                    <a:gd name="connsiteX13" fmla="*/ 52388 w 238125"/>
                    <a:gd name="connsiteY13" fmla="*/ 154877 h 238125"/>
                    <a:gd name="connsiteX14" fmla="*/ 59055 w 238125"/>
                    <a:gd name="connsiteY14" fmla="*/ 141542 h 238125"/>
                    <a:gd name="connsiteX15" fmla="*/ 91631 w 238125"/>
                    <a:gd name="connsiteY15" fmla="*/ 125635 h 238125"/>
                    <a:gd name="connsiteX16" fmla="*/ 119158 w 238125"/>
                    <a:gd name="connsiteY16" fmla="*/ 121444 h 238125"/>
                    <a:gd name="connsiteX17" fmla="*/ 146685 w 238125"/>
                    <a:gd name="connsiteY17" fmla="*/ 125635 h 238125"/>
                    <a:gd name="connsiteX18" fmla="*/ 179261 w 238125"/>
                    <a:gd name="connsiteY18" fmla="*/ 141542 h 238125"/>
                    <a:gd name="connsiteX19" fmla="*/ 185928 w 238125"/>
                    <a:gd name="connsiteY19" fmla="*/ 15487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387"/>
                      </a:moveTo>
                      <a:cubicBezTo>
                        <a:pt x="137527" y="46334"/>
                        <a:pt x="152538" y="61260"/>
                        <a:pt x="152591" y="79724"/>
                      </a:cubicBezTo>
                      <a:cubicBezTo>
                        <a:pt x="152643" y="98188"/>
                        <a:pt x="137717" y="113200"/>
                        <a:pt x="119253" y="113252"/>
                      </a:cubicBezTo>
                      <a:cubicBezTo>
                        <a:pt x="100789" y="113305"/>
                        <a:pt x="85777" y="98379"/>
                        <a:pt x="85725" y="79915"/>
                      </a:cubicBezTo>
                      <a:cubicBezTo>
                        <a:pt x="85725" y="79851"/>
                        <a:pt x="85725" y="79788"/>
                        <a:pt x="85725" y="79724"/>
                      </a:cubicBezTo>
                      <a:cubicBezTo>
                        <a:pt x="85777" y="61334"/>
                        <a:pt x="100673" y="46439"/>
                        <a:pt x="119063" y="46387"/>
                      </a:cubicBezTo>
                      <a:close/>
                      <a:moveTo>
                        <a:pt x="185738" y="180308"/>
                      </a:moveTo>
                      <a:lnTo>
                        <a:pt x="52388" y="180308"/>
                      </a:lnTo>
                      <a:lnTo>
                        <a:pt x="52388" y="154877"/>
                      </a:lnTo>
                      <a:cubicBezTo>
                        <a:pt x="52514" y="149661"/>
                        <a:pt x="54958" y="144772"/>
                        <a:pt x="59055" y="141542"/>
                      </a:cubicBezTo>
                      <a:cubicBezTo>
                        <a:pt x="68940" y="134442"/>
                        <a:pt x="79954" y="129064"/>
                        <a:pt x="91631" y="125635"/>
                      </a:cubicBezTo>
                      <a:cubicBezTo>
                        <a:pt x="100582" y="123033"/>
                        <a:pt x="109838" y="121625"/>
                        <a:pt x="119158" y="121444"/>
                      </a:cubicBezTo>
                      <a:cubicBezTo>
                        <a:pt x="128488" y="121501"/>
                        <a:pt x="137760" y="122912"/>
                        <a:pt x="146685" y="125635"/>
                      </a:cubicBezTo>
                      <a:cubicBezTo>
                        <a:pt x="158499" y="128703"/>
                        <a:pt x="169576" y="134112"/>
                        <a:pt x="179261" y="141542"/>
                      </a:cubicBezTo>
                      <a:cubicBezTo>
                        <a:pt x="183357" y="144772"/>
                        <a:pt x="185801" y="149661"/>
                        <a:pt x="185928" y="154877"/>
                      </a:cubicBezTo>
                      <a:close/>
                    </a:path>
                  </a:pathLst>
                </a:custGeom>
                <a:grpFill/>
                <a:ln w="9525" cap="flat">
                  <a:noFill/>
                  <a:prstDash val="solid"/>
                  <a:miter/>
                </a:ln>
              </p:spPr>
              <p:txBody>
                <a:bodyPr rtlCol="0" anchor="ctr"/>
                <a:lstStyle/>
                <a:p>
                  <a:endParaRPr lang="en-US" sz="1788"/>
                </a:p>
              </p:txBody>
            </p:sp>
            <p:sp>
              <p:nvSpPr>
                <p:cNvPr id="1036" name="Freeform 1035">
                  <a:extLst>
                    <a:ext uri="{FF2B5EF4-FFF2-40B4-BE49-F238E27FC236}">
                      <a16:creationId xmlns:a16="http://schemas.microsoft.com/office/drawing/2014/main" id="{833F27EA-FAF4-47BD-A6AC-F46971461827}"/>
                    </a:ext>
                  </a:extLst>
                </p:cNvPr>
                <p:cNvSpPr/>
                <p:nvPr/>
              </p:nvSpPr>
              <p:spPr>
                <a:xfrm>
                  <a:off x="3527941" y="-873586"/>
                  <a:ext cx="295275" cy="295275"/>
                </a:xfrm>
                <a:custGeom>
                  <a:avLst/>
                  <a:gdLst>
                    <a:gd name="connsiteX0" fmla="*/ 295275 w 295275"/>
                    <a:gd name="connsiteY0" fmla="*/ 147638 h 295275"/>
                    <a:gd name="connsiteX1" fmla="*/ 147638 w 295275"/>
                    <a:gd name="connsiteY1" fmla="*/ 0 h 295275"/>
                    <a:gd name="connsiteX2" fmla="*/ 0 w 295275"/>
                    <a:gd name="connsiteY2" fmla="*/ 147638 h 295275"/>
                    <a:gd name="connsiteX3" fmla="*/ 147638 w 295275"/>
                    <a:gd name="connsiteY3" fmla="*/ 295275 h 295275"/>
                    <a:gd name="connsiteX4" fmla="*/ 295275 w 295275"/>
                    <a:gd name="connsiteY4" fmla="*/ 147638 h 295275"/>
                    <a:gd name="connsiteX5" fmla="*/ 147352 w 295275"/>
                    <a:gd name="connsiteY5" fmla="*/ 57150 h 295275"/>
                    <a:gd name="connsiteX6" fmla="*/ 188786 w 295275"/>
                    <a:gd name="connsiteY6" fmla="*/ 98584 h 295275"/>
                    <a:gd name="connsiteX7" fmla="*/ 147352 w 295275"/>
                    <a:gd name="connsiteY7" fmla="*/ 140018 h 295275"/>
                    <a:gd name="connsiteX8" fmla="*/ 105918 w 295275"/>
                    <a:gd name="connsiteY8" fmla="*/ 98584 h 295275"/>
                    <a:gd name="connsiteX9" fmla="*/ 147352 w 295275"/>
                    <a:gd name="connsiteY9" fmla="*/ 57150 h 295275"/>
                    <a:gd name="connsiteX10" fmla="*/ 230029 w 295275"/>
                    <a:gd name="connsiteY10" fmla="*/ 223266 h 295275"/>
                    <a:gd name="connsiteX11" fmla="*/ 64579 w 295275"/>
                    <a:gd name="connsiteY11" fmla="*/ 223266 h 295275"/>
                    <a:gd name="connsiteX12" fmla="*/ 64579 w 295275"/>
                    <a:gd name="connsiteY12" fmla="*/ 191452 h 295275"/>
                    <a:gd name="connsiteX13" fmla="*/ 72866 w 295275"/>
                    <a:gd name="connsiteY13" fmla="*/ 174879 h 295275"/>
                    <a:gd name="connsiteX14" fmla="*/ 113157 w 295275"/>
                    <a:gd name="connsiteY14" fmla="*/ 155258 h 295275"/>
                    <a:gd name="connsiteX15" fmla="*/ 147352 w 295275"/>
                    <a:gd name="connsiteY15" fmla="*/ 150114 h 295275"/>
                    <a:gd name="connsiteX16" fmla="*/ 181451 w 295275"/>
                    <a:gd name="connsiteY16" fmla="*/ 155258 h 295275"/>
                    <a:gd name="connsiteX17" fmla="*/ 221837 w 295275"/>
                    <a:gd name="connsiteY17" fmla="*/ 174879 h 295275"/>
                    <a:gd name="connsiteX18" fmla="*/ 230029 w 295275"/>
                    <a:gd name="connsiteY18" fmla="*/ 1914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5275" h="295275">
                      <a:moveTo>
                        <a:pt x="295275" y="147638"/>
                      </a:moveTo>
                      <a:cubicBezTo>
                        <a:pt x="295275" y="66100"/>
                        <a:pt x="229175" y="0"/>
                        <a:pt x="147638" y="0"/>
                      </a:cubicBezTo>
                      <a:cubicBezTo>
                        <a:pt x="66100" y="0"/>
                        <a:pt x="0" y="66100"/>
                        <a:pt x="0" y="147638"/>
                      </a:cubicBezTo>
                      <a:cubicBezTo>
                        <a:pt x="0" y="229175"/>
                        <a:pt x="66100" y="295275"/>
                        <a:pt x="147638" y="295275"/>
                      </a:cubicBezTo>
                      <a:cubicBezTo>
                        <a:pt x="229175" y="295275"/>
                        <a:pt x="295275" y="229175"/>
                        <a:pt x="295275" y="147638"/>
                      </a:cubicBezTo>
                      <a:close/>
                      <a:moveTo>
                        <a:pt x="147352" y="57150"/>
                      </a:moveTo>
                      <a:cubicBezTo>
                        <a:pt x="170235" y="57150"/>
                        <a:pt x="188786" y="75701"/>
                        <a:pt x="188786" y="98584"/>
                      </a:cubicBezTo>
                      <a:cubicBezTo>
                        <a:pt x="188786" y="121467"/>
                        <a:pt x="170235" y="140018"/>
                        <a:pt x="147352" y="140018"/>
                      </a:cubicBezTo>
                      <a:cubicBezTo>
                        <a:pt x="124469" y="140018"/>
                        <a:pt x="105918" y="121467"/>
                        <a:pt x="105918" y="98584"/>
                      </a:cubicBezTo>
                      <a:cubicBezTo>
                        <a:pt x="105970" y="75722"/>
                        <a:pt x="124490" y="57202"/>
                        <a:pt x="147352" y="57150"/>
                      </a:cubicBezTo>
                      <a:close/>
                      <a:moveTo>
                        <a:pt x="230029" y="223266"/>
                      </a:moveTo>
                      <a:lnTo>
                        <a:pt x="64579" y="223266"/>
                      </a:lnTo>
                      <a:lnTo>
                        <a:pt x="64579" y="191452"/>
                      </a:lnTo>
                      <a:cubicBezTo>
                        <a:pt x="64701" y="184961"/>
                        <a:pt x="67746" y="178871"/>
                        <a:pt x="72866" y="174879"/>
                      </a:cubicBezTo>
                      <a:cubicBezTo>
                        <a:pt x="85071" y="166074"/>
                        <a:pt x="98700" y="159436"/>
                        <a:pt x="113157" y="155258"/>
                      </a:cubicBezTo>
                      <a:cubicBezTo>
                        <a:pt x="124272" y="152013"/>
                        <a:pt x="135774" y="150284"/>
                        <a:pt x="147352" y="150114"/>
                      </a:cubicBezTo>
                      <a:cubicBezTo>
                        <a:pt x="158910" y="150133"/>
                        <a:pt x="170401" y="151867"/>
                        <a:pt x="181451" y="155258"/>
                      </a:cubicBezTo>
                      <a:cubicBezTo>
                        <a:pt x="196078" y="159064"/>
                        <a:pt x="209805" y="165733"/>
                        <a:pt x="221837" y="174879"/>
                      </a:cubicBezTo>
                      <a:cubicBezTo>
                        <a:pt x="226901" y="178907"/>
                        <a:pt x="229903" y="184983"/>
                        <a:pt x="230029" y="191452"/>
                      </a:cubicBezTo>
                      <a:close/>
                    </a:path>
                  </a:pathLst>
                </a:custGeom>
                <a:grpFill/>
                <a:ln w="9525" cap="flat">
                  <a:noFill/>
                  <a:prstDash val="solid"/>
                  <a:miter/>
                </a:ln>
              </p:spPr>
              <p:txBody>
                <a:bodyPr rtlCol="0" anchor="ctr"/>
                <a:lstStyle/>
                <a:p>
                  <a:endParaRPr lang="en-US" sz="1788"/>
                </a:p>
              </p:txBody>
            </p:sp>
            <p:sp>
              <p:nvSpPr>
                <p:cNvPr id="1037" name="Freeform 1036">
                  <a:extLst>
                    <a:ext uri="{FF2B5EF4-FFF2-40B4-BE49-F238E27FC236}">
                      <a16:creationId xmlns:a16="http://schemas.microsoft.com/office/drawing/2014/main" id="{4607D804-2CFC-3746-7C39-D55551231569}"/>
                    </a:ext>
                  </a:extLst>
                </p:cNvPr>
                <p:cNvSpPr/>
                <p:nvPr/>
              </p:nvSpPr>
              <p:spPr>
                <a:xfrm>
                  <a:off x="3152120" y="-969703"/>
                  <a:ext cx="238125" cy="238125"/>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387 h 238125"/>
                    <a:gd name="connsiteX6" fmla="*/ 152590 w 238125"/>
                    <a:gd name="connsiteY6" fmla="*/ 79724 h 238125"/>
                    <a:gd name="connsiteX7" fmla="*/ 119253 w 238125"/>
                    <a:gd name="connsiteY7" fmla="*/ 113252 h 238125"/>
                    <a:gd name="connsiteX8" fmla="*/ 85725 w 238125"/>
                    <a:gd name="connsiteY8" fmla="*/ 79915 h 238125"/>
                    <a:gd name="connsiteX9" fmla="*/ 85725 w 238125"/>
                    <a:gd name="connsiteY9" fmla="*/ 79724 h 238125"/>
                    <a:gd name="connsiteX10" fmla="*/ 119063 w 238125"/>
                    <a:gd name="connsiteY10" fmla="*/ 46387 h 238125"/>
                    <a:gd name="connsiteX11" fmla="*/ 185738 w 238125"/>
                    <a:gd name="connsiteY11" fmla="*/ 180308 h 238125"/>
                    <a:gd name="connsiteX12" fmla="*/ 52388 w 238125"/>
                    <a:gd name="connsiteY12" fmla="*/ 180308 h 238125"/>
                    <a:gd name="connsiteX13" fmla="*/ 52388 w 238125"/>
                    <a:gd name="connsiteY13" fmla="*/ 154877 h 238125"/>
                    <a:gd name="connsiteX14" fmla="*/ 59055 w 238125"/>
                    <a:gd name="connsiteY14" fmla="*/ 141542 h 238125"/>
                    <a:gd name="connsiteX15" fmla="*/ 91631 w 238125"/>
                    <a:gd name="connsiteY15" fmla="*/ 125635 h 238125"/>
                    <a:gd name="connsiteX16" fmla="*/ 119158 w 238125"/>
                    <a:gd name="connsiteY16" fmla="*/ 121444 h 238125"/>
                    <a:gd name="connsiteX17" fmla="*/ 146685 w 238125"/>
                    <a:gd name="connsiteY17" fmla="*/ 125635 h 238125"/>
                    <a:gd name="connsiteX18" fmla="*/ 179261 w 238125"/>
                    <a:gd name="connsiteY18" fmla="*/ 141542 h 238125"/>
                    <a:gd name="connsiteX19" fmla="*/ 185928 w 238125"/>
                    <a:gd name="connsiteY19" fmla="*/ 15487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387"/>
                      </a:moveTo>
                      <a:cubicBezTo>
                        <a:pt x="137527" y="46334"/>
                        <a:pt x="152538" y="61260"/>
                        <a:pt x="152590" y="79724"/>
                      </a:cubicBezTo>
                      <a:cubicBezTo>
                        <a:pt x="152643" y="98188"/>
                        <a:pt x="137717" y="113200"/>
                        <a:pt x="119253" y="113252"/>
                      </a:cubicBezTo>
                      <a:cubicBezTo>
                        <a:pt x="100789" y="113305"/>
                        <a:pt x="85777" y="98379"/>
                        <a:pt x="85725" y="79915"/>
                      </a:cubicBezTo>
                      <a:cubicBezTo>
                        <a:pt x="85725" y="79851"/>
                        <a:pt x="85725" y="79788"/>
                        <a:pt x="85725" y="79724"/>
                      </a:cubicBezTo>
                      <a:cubicBezTo>
                        <a:pt x="85777" y="61334"/>
                        <a:pt x="100673" y="46439"/>
                        <a:pt x="119063" y="46387"/>
                      </a:cubicBezTo>
                      <a:close/>
                      <a:moveTo>
                        <a:pt x="185738" y="180308"/>
                      </a:moveTo>
                      <a:lnTo>
                        <a:pt x="52388" y="180308"/>
                      </a:lnTo>
                      <a:lnTo>
                        <a:pt x="52388" y="154877"/>
                      </a:lnTo>
                      <a:cubicBezTo>
                        <a:pt x="52514" y="149661"/>
                        <a:pt x="54958" y="144772"/>
                        <a:pt x="59055" y="141542"/>
                      </a:cubicBezTo>
                      <a:cubicBezTo>
                        <a:pt x="68940" y="134442"/>
                        <a:pt x="79954" y="129064"/>
                        <a:pt x="91631" y="125635"/>
                      </a:cubicBezTo>
                      <a:cubicBezTo>
                        <a:pt x="100582" y="123033"/>
                        <a:pt x="109838" y="121625"/>
                        <a:pt x="119158" y="121444"/>
                      </a:cubicBezTo>
                      <a:cubicBezTo>
                        <a:pt x="128488" y="121501"/>
                        <a:pt x="137760" y="122912"/>
                        <a:pt x="146685" y="125635"/>
                      </a:cubicBezTo>
                      <a:cubicBezTo>
                        <a:pt x="158499" y="128703"/>
                        <a:pt x="169576" y="134112"/>
                        <a:pt x="179261" y="141542"/>
                      </a:cubicBezTo>
                      <a:cubicBezTo>
                        <a:pt x="183357" y="144772"/>
                        <a:pt x="185801" y="149661"/>
                        <a:pt x="185928" y="154877"/>
                      </a:cubicBezTo>
                      <a:close/>
                    </a:path>
                  </a:pathLst>
                </a:custGeom>
                <a:grpFill/>
                <a:ln w="9525" cap="flat">
                  <a:noFill/>
                  <a:prstDash val="solid"/>
                  <a:miter/>
                </a:ln>
              </p:spPr>
              <p:txBody>
                <a:bodyPr rtlCol="0" anchor="ctr"/>
                <a:lstStyle/>
                <a:p>
                  <a:endParaRPr lang="en-US" sz="1788"/>
                </a:p>
              </p:txBody>
            </p:sp>
            <p:sp>
              <p:nvSpPr>
                <p:cNvPr id="1038" name="Freeform 1037">
                  <a:extLst>
                    <a:ext uri="{FF2B5EF4-FFF2-40B4-BE49-F238E27FC236}">
                      <a16:creationId xmlns:a16="http://schemas.microsoft.com/office/drawing/2014/main" id="{ABC8A870-68FE-1741-5C87-A9FDC54C1C3C}"/>
                    </a:ext>
                  </a:extLst>
                </p:cNvPr>
                <p:cNvSpPr/>
                <p:nvPr/>
              </p:nvSpPr>
              <p:spPr>
                <a:xfrm>
                  <a:off x="3640485" y="-1245380"/>
                  <a:ext cx="238125" cy="238125"/>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387 h 238125"/>
                    <a:gd name="connsiteX6" fmla="*/ 152591 w 238125"/>
                    <a:gd name="connsiteY6" fmla="*/ 79724 h 238125"/>
                    <a:gd name="connsiteX7" fmla="*/ 119253 w 238125"/>
                    <a:gd name="connsiteY7" fmla="*/ 113252 h 238125"/>
                    <a:gd name="connsiteX8" fmla="*/ 85725 w 238125"/>
                    <a:gd name="connsiteY8" fmla="*/ 79915 h 238125"/>
                    <a:gd name="connsiteX9" fmla="*/ 85725 w 238125"/>
                    <a:gd name="connsiteY9" fmla="*/ 79724 h 238125"/>
                    <a:gd name="connsiteX10" fmla="*/ 119063 w 238125"/>
                    <a:gd name="connsiteY10" fmla="*/ 46387 h 238125"/>
                    <a:gd name="connsiteX11" fmla="*/ 185738 w 238125"/>
                    <a:gd name="connsiteY11" fmla="*/ 180308 h 238125"/>
                    <a:gd name="connsiteX12" fmla="*/ 52388 w 238125"/>
                    <a:gd name="connsiteY12" fmla="*/ 180308 h 238125"/>
                    <a:gd name="connsiteX13" fmla="*/ 52388 w 238125"/>
                    <a:gd name="connsiteY13" fmla="*/ 154877 h 238125"/>
                    <a:gd name="connsiteX14" fmla="*/ 59055 w 238125"/>
                    <a:gd name="connsiteY14" fmla="*/ 141542 h 238125"/>
                    <a:gd name="connsiteX15" fmla="*/ 91631 w 238125"/>
                    <a:gd name="connsiteY15" fmla="*/ 125635 h 238125"/>
                    <a:gd name="connsiteX16" fmla="*/ 119158 w 238125"/>
                    <a:gd name="connsiteY16" fmla="*/ 121444 h 238125"/>
                    <a:gd name="connsiteX17" fmla="*/ 146685 w 238125"/>
                    <a:gd name="connsiteY17" fmla="*/ 125635 h 238125"/>
                    <a:gd name="connsiteX18" fmla="*/ 179261 w 238125"/>
                    <a:gd name="connsiteY18" fmla="*/ 141542 h 238125"/>
                    <a:gd name="connsiteX19" fmla="*/ 185928 w 238125"/>
                    <a:gd name="connsiteY19" fmla="*/ 15487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387"/>
                      </a:moveTo>
                      <a:cubicBezTo>
                        <a:pt x="137527" y="46334"/>
                        <a:pt x="152538" y="61260"/>
                        <a:pt x="152591" y="79724"/>
                      </a:cubicBezTo>
                      <a:cubicBezTo>
                        <a:pt x="152643" y="98188"/>
                        <a:pt x="137717" y="113200"/>
                        <a:pt x="119253" y="113252"/>
                      </a:cubicBezTo>
                      <a:cubicBezTo>
                        <a:pt x="100789" y="113305"/>
                        <a:pt x="85777" y="98379"/>
                        <a:pt x="85725" y="79915"/>
                      </a:cubicBezTo>
                      <a:cubicBezTo>
                        <a:pt x="85725" y="79851"/>
                        <a:pt x="85725" y="79788"/>
                        <a:pt x="85725" y="79724"/>
                      </a:cubicBezTo>
                      <a:cubicBezTo>
                        <a:pt x="85777" y="61334"/>
                        <a:pt x="100673" y="46439"/>
                        <a:pt x="119063" y="46387"/>
                      </a:cubicBezTo>
                      <a:close/>
                      <a:moveTo>
                        <a:pt x="185738" y="180308"/>
                      </a:moveTo>
                      <a:lnTo>
                        <a:pt x="52388" y="180308"/>
                      </a:lnTo>
                      <a:lnTo>
                        <a:pt x="52388" y="154877"/>
                      </a:lnTo>
                      <a:cubicBezTo>
                        <a:pt x="52514" y="149661"/>
                        <a:pt x="54958" y="144772"/>
                        <a:pt x="59055" y="141542"/>
                      </a:cubicBezTo>
                      <a:cubicBezTo>
                        <a:pt x="68940" y="134442"/>
                        <a:pt x="79954" y="129064"/>
                        <a:pt x="91631" y="125635"/>
                      </a:cubicBezTo>
                      <a:cubicBezTo>
                        <a:pt x="100582" y="123033"/>
                        <a:pt x="109838" y="121625"/>
                        <a:pt x="119158" y="121444"/>
                      </a:cubicBezTo>
                      <a:cubicBezTo>
                        <a:pt x="128488" y="121501"/>
                        <a:pt x="137760" y="122912"/>
                        <a:pt x="146685" y="125635"/>
                      </a:cubicBezTo>
                      <a:cubicBezTo>
                        <a:pt x="158499" y="128703"/>
                        <a:pt x="169576" y="134112"/>
                        <a:pt x="179261" y="141542"/>
                      </a:cubicBezTo>
                      <a:cubicBezTo>
                        <a:pt x="183357" y="144772"/>
                        <a:pt x="185801" y="149661"/>
                        <a:pt x="185928" y="154877"/>
                      </a:cubicBezTo>
                      <a:close/>
                    </a:path>
                  </a:pathLst>
                </a:custGeom>
                <a:grpFill/>
                <a:ln w="9525" cap="flat">
                  <a:noFill/>
                  <a:prstDash val="solid"/>
                  <a:miter/>
                </a:ln>
              </p:spPr>
              <p:txBody>
                <a:bodyPr rtlCol="0" anchor="ctr"/>
                <a:lstStyle/>
                <a:p>
                  <a:endParaRPr lang="en-US" sz="1788"/>
                </a:p>
              </p:txBody>
            </p:sp>
            <p:sp>
              <p:nvSpPr>
                <p:cNvPr id="1039" name="Freeform 1038">
                  <a:extLst>
                    <a:ext uri="{FF2B5EF4-FFF2-40B4-BE49-F238E27FC236}">
                      <a16:creationId xmlns:a16="http://schemas.microsoft.com/office/drawing/2014/main" id="{B657A2B9-4BB0-4C4E-CA80-5AD89E9D7131}"/>
                    </a:ext>
                  </a:extLst>
                </p:cNvPr>
                <p:cNvSpPr/>
                <p:nvPr/>
              </p:nvSpPr>
              <p:spPr>
                <a:xfrm>
                  <a:off x="3373204" y="-1157762"/>
                  <a:ext cx="171450" cy="173259"/>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387 h 238125"/>
                    <a:gd name="connsiteX6" fmla="*/ 152591 w 238125"/>
                    <a:gd name="connsiteY6" fmla="*/ 79724 h 238125"/>
                    <a:gd name="connsiteX7" fmla="*/ 119253 w 238125"/>
                    <a:gd name="connsiteY7" fmla="*/ 113252 h 238125"/>
                    <a:gd name="connsiteX8" fmla="*/ 85725 w 238125"/>
                    <a:gd name="connsiteY8" fmla="*/ 79915 h 238125"/>
                    <a:gd name="connsiteX9" fmla="*/ 85725 w 238125"/>
                    <a:gd name="connsiteY9" fmla="*/ 79724 h 238125"/>
                    <a:gd name="connsiteX10" fmla="*/ 119063 w 238125"/>
                    <a:gd name="connsiteY10" fmla="*/ 46387 h 238125"/>
                    <a:gd name="connsiteX11" fmla="*/ 185738 w 238125"/>
                    <a:gd name="connsiteY11" fmla="*/ 180308 h 238125"/>
                    <a:gd name="connsiteX12" fmla="*/ 52388 w 238125"/>
                    <a:gd name="connsiteY12" fmla="*/ 180308 h 238125"/>
                    <a:gd name="connsiteX13" fmla="*/ 52388 w 238125"/>
                    <a:gd name="connsiteY13" fmla="*/ 154877 h 238125"/>
                    <a:gd name="connsiteX14" fmla="*/ 59055 w 238125"/>
                    <a:gd name="connsiteY14" fmla="*/ 141542 h 238125"/>
                    <a:gd name="connsiteX15" fmla="*/ 91631 w 238125"/>
                    <a:gd name="connsiteY15" fmla="*/ 125635 h 238125"/>
                    <a:gd name="connsiteX16" fmla="*/ 119158 w 238125"/>
                    <a:gd name="connsiteY16" fmla="*/ 121444 h 238125"/>
                    <a:gd name="connsiteX17" fmla="*/ 146685 w 238125"/>
                    <a:gd name="connsiteY17" fmla="*/ 125635 h 238125"/>
                    <a:gd name="connsiteX18" fmla="*/ 179261 w 238125"/>
                    <a:gd name="connsiteY18" fmla="*/ 141542 h 238125"/>
                    <a:gd name="connsiteX19" fmla="*/ 185928 w 238125"/>
                    <a:gd name="connsiteY19" fmla="*/ 15487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387"/>
                      </a:moveTo>
                      <a:cubicBezTo>
                        <a:pt x="137527" y="46334"/>
                        <a:pt x="152538" y="61260"/>
                        <a:pt x="152591" y="79724"/>
                      </a:cubicBezTo>
                      <a:cubicBezTo>
                        <a:pt x="152643" y="98188"/>
                        <a:pt x="137717" y="113200"/>
                        <a:pt x="119253" y="113252"/>
                      </a:cubicBezTo>
                      <a:cubicBezTo>
                        <a:pt x="100789" y="113305"/>
                        <a:pt x="85777" y="98379"/>
                        <a:pt x="85725" y="79915"/>
                      </a:cubicBezTo>
                      <a:cubicBezTo>
                        <a:pt x="85725" y="79851"/>
                        <a:pt x="85725" y="79788"/>
                        <a:pt x="85725" y="79724"/>
                      </a:cubicBezTo>
                      <a:cubicBezTo>
                        <a:pt x="85777" y="61334"/>
                        <a:pt x="100673" y="46439"/>
                        <a:pt x="119063" y="46387"/>
                      </a:cubicBezTo>
                      <a:close/>
                      <a:moveTo>
                        <a:pt x="185738" y="180308"/>
                      </a:moveTo>
                      <a:lnTo>
                        <a:pt x="52388" y="180308"/>
                      </a:lnTo>
                      <a:lnTo>
                        <a:pt x="52388" y="154877"/>
                      </a:lnTo>
                      <a:cubicBezTo>
                        <a:pt x="52514" y="149661"/>
                        <a:pt x="54958" y="144772"/>
                        <a:pt x="59055" y="141542"/>
                      </a:cubicBezTo>
                      <a:cubicBezTo>
                        <a:pt x="68940" y="134442"/>
                        <a:pt x="79954" y="129064"/>
                        <a:pt x="91631" y="125635"/>
                      </a:cubicBezTo>
                      <a:cubicBezTo>
                        <a:pt x="100582" y="123033"/>
                        <a:pt x="109838" y="121625"/>
                        <a:pt x="119158" y="121444"/>
                      </a:cubicBezTo>
                      <a:cubicBezTo>
                        <a:pt x="128488" y="121501"/>
                        <a:pt x="137760" y="122912"/>
                        <a:pt x="146685" y="125635"/>
                      </a:cubicBezTo>
                      <a:cubicBezTo>
                        <a:pt x="158499" y="128703"/>
                        <a:pt x="169576" y="134112"/>
                        <a:pt x="179261" y="141542"/>
                      </a:cubicBezTo>
                      <a:cubicBezTo>
                        <a:pt x="183357" y="144772"/>
                        <a:pt x="185801" y="149661"/>
                        <a:pt x="185928" y="154877"/>
                      </a:cubicBezTo>
                      <a:close/>
                    </a:path>
                  </a:pathLst>
                </a:custGeom>
                <a:grpFill/>
                <a:ln w="9525" cap="flat">
                  <a:noFill/>
                  <a:prstDash val="solid"/>
                  <a:miter/>
                </a:ln>
              </p:spPr>
              <p:txBody>
                <a:bodyPr rtlCol="0" anchor="ctr"/>
                <a:lstStyle/>
                <a:p>
                  <a:endParaRPr lang="en-US" sz="1788"/>
                </a:p>
              </p:txBody>
            </p:sp>
            <p:pic>
              <p:nvPicPr>
                <p:cNvPr id="1060" name="Graphic 1059" descr="Exclamation mark with solid fill">
                  <a:extLst>
                    <a:ext uri="{FF2B5EF4-FFF2-40B4-BE49-F238E27FC236}">
                      <a16:creationId xmlns:a16="http://schemas.microsoft.com/office/drawing/2014/main" id="{6C25A388-7447-7BF1-6772-8028CE814C4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3688112" y="-1007255"/>
                  <a:ext cx="537968" cy="537969"/>
                </a:xfrm>
                <a:prstGeom prst="rect">
                  <a:avLst/>
                </a:prstGeom>
              </p:spPr>
            </p:pic>
          </p:grpSp>
          <p:pic>
            <p:nvPicPr>
              <p:cNvPr id="1079" name="Graphic 1078" descr="Meeting with solid fill">
                <a:extLst>
                  <a:ext uri="{FF2B5EF4-FFF2-40B4-BE49-F238E27FC236}">
                    <a16:creationId xmlns:a16="http://schemas.microsoft.com/office/drawing/2014/main" id="{56865162-DD0B-2DFC-5EE9-4E0404DD095D}"/>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44483" y="4966268"/>
                <a:ext cx="914400" cy="914400"/>
              </a:xfrm>
              <a:prstGeom prst="rect">
                <a:avLst/>
              </a:prstGeom>
            </p:spPr>
          </p:pic>
          <p:pic>
            <p:nvPicPr>
              <p:cNvPr id="1084" name="Graphic 1083" descr="Close with solid fill">
                <a:extLst>
                  <a:ext uri="{FF2B5EF4-FFF2-40B4-BE49-F238E27FC236}">
                    <a16:creationId xmlns:a16="http://schemas.microsoft.com/office/drawing/2014/main" id="{7EC87460-C1AC-0E0E-9D25-AD1A82334F8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0962" y="5444373"/>
                <a:ext cx="271795" cy="254683"/>
              </a:xfrm>
              <a:prstGeom prst="rect">
                <a:avLst/>
              </a:prstGeom>
            </p:spPr>
          </p:pic>
          <p:sp>
            <p:nvSpPr>
              <p:cNvPr id="1085" name="TextBox 1084">
                <a:extLst>
                  <a:ext uri="{FF2B5EF4-FFF2-40B4-BE49-F238E27FC236}">
                    <a16:creationId xmlns:a16="http://schemas.microsoft.com/office/drawing/2014/main" id="{5D37CCDD-521D-7E17-8063-B53C5D26CA95}"/>
                  </a:ext>
                </a:extLst>
              </p:cNvPr>
              <p:cNvSpPr txBox="1"/>
              <p:nvPr/>
            </p:nvSpPr>
            <p:spPr>
              <a:xfrm>
                <a:off x="4458990" y="4640543"/>
                <a:ext cx="1283712" cy="421575"/>
              </a:xfrm>
              <a:prstGeom prst="rect">
                <a:avLst/>
              </a:prstGeom>
              <a:noFill/>
            </p:spPr>
            <p:txBody>
              <a:bodyPr wrap="square" rtlCol="0">
                <a:spAutoFit/>
              </a:bodyPr>
              <a:lstStyle/>
              <a:p>
                <a:pPr algn="ctr"/>
                <a:r>
                  <a:rPr lang="en-US" sz="813" dirty="0">
                    <a:latin typeface="Arial Rounded MT Bold" panose="020F0704030504030204" pitchFamily="34" charset="77"/>
                  </a:rPr>
                  <a:t>CONFORMITY &amp; COMPLIANCE</a:t>
                </a:r>
              </a:p>
            </p:txBody>
          </p:sp>
          <p:pic>
            <p:nvPicPr>
              <p:cNvPr id="1088" name="Graphic 1087" descr="Clipboard Ticked with solid fill">
                <a:extLst>
                  <a:ext uri="{FF2B5EF4-FFF2-40B4-BE49-F238E27FC236}">
                    <a16:creationId xmlns:a16="http://schemas.microsoft.com/office/drawing/2014/main" id="{AC2B4E79-E3BC-BA28-E97D-202FD7E3B1DA}"/>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4674605" y="3945870"/>
                <a:ext cx="737320" cy="737320"/>
              </a:xfrm>
              <a:prstGeom prst="rect">
                <a:avLst/>
              </a:prstGeom>
            </p:spPr>
          </p:pic>
        </p:grpSp>
        <p:pic>
          <p:nvPicPr>
            <p:cNvPr id="24" name="Picture 2" descr="Lgbt - Free education icons">
              <a:extLst>
                <a:ext uri="{FF2B5EF4-FFF2-40B4-BE49-F238E27FC236}">
                  <a16:creationId xmlns:a16="http://schemas.microsoft.com/office/drawing/2014/main" id="{76A85E5C-D305-69A4-5F28-5681555B162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62692" y="3889736"/>
              <a:ext cx="542941" cy="542941"/>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6">
            <a:extLst>
              <a:ext uri="{FF2B5EF4-FFF2-40B4-BE49-F238E27FC236}">
                <a16:creationId xmlns:a16="http://schemas.microsoft.com/office/drawing/2014/main" id="{274A2225-2C3A-8515-A2AB-FB39C6EF0039}"/>
              </a:ext>
            </a:extLst>
          </p:cNvPr>
          <p:cNvPicPr>
            <a:picLocks noChangeAspect="1" noChangeArrowheads="1"/>
          </p:cNvPicPr>
          <p:nvPr/>
        </p:nvPicPr>
        <p:blipFill>
          <a:blip r:embed="rId39">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a:ext uri="{FF2B5EF4-FFF2-40B4-BE49-F238E27FC236}">
                <a16:creationId xmlns:a16="http://schemas.microsoft.com/office/drawing/2014/main" id="{C6A1627A-47E8-BFAC-5EDD-83C8455BCCCE}"/>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sp>
        <p:nvSpPr>
          <p:cNvPr id="58" name="TextBox 57">
            <a:extLst>
              <a:ext uri="{FF2B5EF4-FFF2-40B4-BE49-F238E27FC236}">
                <a16:creationId xmlns:a16="http://schemas.microsoft.com/office/drawing/2014/main" id="{D5CF9892-BAA5-CD18-B72A-86745BE61C66}"/>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28154783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Eye with solid fill">
            <a:extLst>
              <a:ext uri="{FF2B5EF4-FFF2-40B4-BE49-F238E27FC236}">
                <a16:creationId xmlns:a16="http://schemas.microsoft.com/office/drawing/2014/main" id="{62A1B2C5-9274-1F29-FF81-59A16A9023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68747" y="854754"/>
            <a:ext cx="742950" cy="742950"/>
          </a:xfrm>
          <a:prstGeom prst="rect">
            <a:avLst/>
          </a:prstGeom>
        </p:spPr>
      </p:pic>
      <p:pic>
        <p:nvPicPr>
          <p:cNvPr id="8" name="Picture 7" descr="05">
            <a:extLst>
              <a:ext uri="{FF2B5EF4-FFF2-40B4-BE49-F238E27FC236}">
                <a16:creationId xmlns:a16="http://schemas.microsoft.com/office/drawing/2014/main" id="{6C8EBD56-2D23-56B3-A312-CD6256D2310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15971" t="8858" r="21474" b="2377"/>
          <a:stretch>
            <a:fillRect/>
          </a:stretch>
        </p:blipFill>
        <p:spPr bwMode="auto">
          <a:xfrm>
            <a:off x="3190944" y="2214740"/>
            <a:ext cx="3510079" cy="3584368"/>
          </a:xfrm>
          <a:prstGeom prst="rect">
            <a:avLst/>
          </a:prstGeom>
          <a:noFill/>
          <a:ln>
            <a:noFill/>
          </a:ln>
        </p:spPr>
      </p:pic>
      <p:pic>
        <p:nvPicPr>
          <p:cNvPr id="9" name="Graphic 8" descr="Target with solid fill">
            <a:extLst>
              <a:ext uri="{FF2B5EF4-FFF2-40B4-BE49-F238E27FC236}">
                <a16:creationId xmlns:a16="http://schemas.microsoft.com/office/drawing/2014/main" id="{79492359-8F90-5553-2BA7-BD458B7A40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28515" y="1772949"/>
            <a:ext cx="652931" cy="652931"/>
          </a:xfrm>
          <a:prstGeom prst="rect">
            <a:avLst/>
          </a:prstGeom>
        </p:spPr>
      </p:pic>
      <p:sp>
        <p:nvSpPr>
          <p:cNvPr id="10" name="TextBox 9">
            <a:extLst>
              <a:ext uri="{FF2B5EF4-FFF2-40B4-BE49-F238E27FC236}">
                <a16:creationId xmlns:a16="http://schemas.microsoft.com/office/drawing/2014/main" id="{3ECB0120-52F8-3DAF-3741-9F3ADBD42492}"/>
              </a:ext>
            </a:extLst>
          </p:cNvPr>
          <p:cNvSpPr txBox="1"/>
          <p:nvPr/>
        </p:nvSpPr>
        <p:spPr>
          <a:xfrm>
            <a:off x="6511473" y="5696915"/>
            <a:ext cx="1160859"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GROWTH &amp; DEVELOPMENT</a:t>
            </a:r>
          </a:p>
        </p:txBody>
      </p:sp>
      <p:sp>
        <p:nvSpPr>
          <p:cNvPr id="11" name="TextBox 10">
            <a:extLst>
              <a:ext uri="{FF2B5EF4-FFF2-40B4-BE49-F238E27FC236}">
                <a16:creationId xmlns:a16="http://schemas.microsoft.com/office/drawing/2014/main" id="{62CCDEE1-93D8-ED20-38F7-169B99257FBC}"/>
              </a:ext>
            </a:extLst>
          </p:cNvPr>
          <p:cNvSpPr txBox="1"/>
          <p:nvPr/>
        </p:nvSpPr>
        <p:spPr>
          <a:xfrm>
            <a:off x="1981487" y="2352871"/>
            <a:ext cx="109537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FOCUS &amp; DIRECTION</a:t>
            </a:r>
          </a:p>
        </p:txBody>
      </p:sp>
      <p:sp>
        <p:nvSpPr>
          <p:cNvPr id="12" name="TextBox 11">
            <a:extLst>
              <a:ext uri="{FF2B5EF4-FFF2-40B4-BE49-F238E27FC236}">
                <a16:creationId xmlns:a16="http://schemas.microsoft.com/office/drawing/2014/main" id="{4DCD6B03-6CA2-E993-CF55-A1790E339176}"/>
              </a:ext>
            </a:extLst>
          </p:cNvPr>
          <p:cNvSpPr txBox="1"/>
          <p:nvPr/>
        </p:nvSpPr>
        <p:spPr>
          <a:xfrm>
            <a:off x="6716728" y="2408611"/>
            <a:ext cx="107753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SELF EXPRESSION</a:t>
            </a:r>
          </a:p>
        </p:txBody>
      </p:sp>
      <p:sp>
        <p:nvSpPr>
          <p:cNvPr id="13" name="TextBox 12">
            <a:extLst>
              <a:ext uri="{FF2B5EF4-FFF2-40B4-BE49-F238E27FC236}">
                <a16:creationId xmlns:a16="http://schemas.microsoft.com/office/drawing/2014/main" id="{7BC849BD-3DC4-B65A-5561-9E165DDAF21D}"/>
              </a:ext>
            </a:extLst>
          </p:cNvPr>
          <p:cNvSpPr txBox="1"/>
          <p:nvPr/>
        </p:nvSpPr>
        <p:spPr>
          <a:xfrm>
            <a:off x="1550655" y="3729521"/>
            <a:ext cx="1072060"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FREEDOM</a:t>
            </a:r>
          </a:p>
        </p:txBody>
      </p:sp>
      <p:sp>
        <p:nvSpPr>
          <p:cNvPr id="14" name="TextBox 13">
            <a:extLst>
              <a:ext uri="{FF2B5EF4-FFF2-40B4-BE49-F238E27FC236}">
                <a16:creationId xmlns:a16="http://schemas.microsoft.com/office/drawing/2014/main" id="{5EFFC1C6-4E96-1769-6556-70AE58CB5D56}"/>
              </a:ext>
            </a:extLst>
          </p:cNvPr>
          <p:cNvSpPr txBox="1"/>
          <p:nvPr/>
        </p:nvSpPr>
        <p:spPr>
          <a:xfrm>
            <a:off x="2176514" y="5821345"/>
            <a:ext cx="1077538"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CREATIVITY</a:t>
            </a:r>
          </a:p>
        </p:txBody>
      </p:sp>
      <p:sp>
        <p:nvSpPr>
          <p:cNvPr id="15" name="TextBox 14">
            <a:extLst>
              <a:ext uri="{FF2B5EF4-FFF2-40B4-BE49-F238E27FC236}">
                <a16:creationId xmlns:a16="http://schemas.microsoft.com/office/drawing/2014/main" id="{CBB41C55-0094-8AEF-B105-C68C61480DB8}"/>
              </a:ext>
            </a:extLst>
          </p:cNvPr>
          <p:cNvSpPr txBox="1"/>
          <p:nvPr/>
        </p:nvSpPr>
        <p:spPr>
          <a:xfrm>
            <a:off x="7096992" y="4745514"/>
            <a:ext cx="1099479"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INNOVATION</a:t>
            </a:r>
          </a:p>
          <a:p>
            <a:pPr algn="ctr"/>
            <a:r>
              <a:rPr lang="en-US" sz="813" dirty="0">
                <a:latin typeface="Arial Rounded MT Bold" panose="020F0704030504030204" pitchFamily="34" charset="77"/>
              </a:rPr>
              <a:t>&amp; IDEAS</a:t>
            </a:r>
          </a:p>
        </p:txBody>
      </p:sp>
      <p:sp>
        <p:nvSpPr>
          <p:cNvPr id="16" name="TextBox 15">
            <a:extLst>
              <a:ext uri="{FF2B5EF4-FFF2-40B4-BE49-F238E27FC236}">
                <a16:creationId xmlns:a16="http://schemas.microsoft.com/office/drawing/2014/main" id="{EBA16676-1CC7-BAB0-8942-90B7D7514B4D}"/>
              </a:ext>
            </a:extLst>
          </p:cNvPr>
          <p:cNvSpPr txBox="1"/>
          <p:nvPr/>
        </p:nvSpPr>
        <p:spPr>
          <a:xfrm>
            <a:off x="1604551" y="4866277"/>
            <a:ext cx="111854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LEADERSHIP</a:t>
            </a:r>
          </a:p>
        </p:txBody>
      </p:sp>
      <p:sp>
        <p:nvSpPr>
          <p:cNvPr id="17" name="TextBox 16">
            <a:extLst>
              <a:ext uri="{FF2B5EF4-FFF2-40B4-BE49-F238E27FC236}">
                <a16:creationId xmlns:a16="http://schemas.microsoft.com/office/drawing/2014/main" id="{77C974B6-AC52-97C7-FEA4-5D6F5033F7DD}"/>
              </a:ext>
            </a:extLst>
          </p:cNvPr>
          <p:cNvSpPr txBox="1"/>
          <p:nvPr/>
        </p:nvSpPr>
        <p:spPr>
          <a:xfrm>
            <a:off x="7216729" y="3581991"/>
            <a:ext cx="111886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STABILITY</a:t>
            </a:r>
          </a:p>
        </p:txBody>
      </p:sp>
      <p:pic>
        <p:nvPicPr>
          <p:cNvPr id="18" name="Graphic 17" descr="Chat with solid fill">
            <a:extLst>
              <a:ext uri="{FF2B5EF4-FFF2-40B4-BE49-F238E27FC236}">
                <a16:creationId xmlns:a16="http://schemas.microsoft.com/office/drawing/2014/main" id="{46ABDD36-7215-5E82-DD1C-33C424F8160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921699" y="1809496"/>
            <a:ext cx="654609" cy="654609"/>
          </a:xfrm>
          <a:prstGeom prst="rect">
            <a:avLst/>
          </a:prstGeom>
        </p:spPr>
      </p:pic>
      <p:pic>
        <p:nvPicPr>
          <p:cNvPr id="19" name="Graphic 18" descr="Clenched Fist with solid fill">
            <a:extLst>
              <a:ext uri="{FF2B5EF4-FFF2-40B4-BE49-F238E27FC236}">
                <a16:creationId xmlns:a16="http://schemas.microsoft.com/office/drawing/2014/main" id="{5B931F80-FF45-EA12-D2CD-7EF07F853FE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97525" y="3059268"/>
            <a:ext cx="742950" cy="742950"/>
          </a:xfrm>
          <a:prstGeom prst="rect">
            <a:avLst/>
          </a:prstGeom>
        </p:spPr>
      </p:pic>
      <p:pic>
        <p:nvPicPr>
          <p:cNvPr id="20" name="Graphic 19" descr="Court with solid fill">
            <a:extLst>
              <a:ext uri="{FF2B5EF4-FFF2-40B4-BE49-F238E27FC236}">
                <a16:creationId xmlns:a16="http://schemas.microsoft.com/office/drawing/2014/main" id="{86D64119-7A7E-6C16-9B69-E51F676EC69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469753" y="3029544"/>
            <a:ext cx="594369" cy="594369"/>
          </a:xfrm>
          <a:prstGeom prst="rect">
            <a:avLst/>
          </a:prstGeom>
        </p:spPr>
      </p:pic>
      <p:pic>
        <p:nvPicPr>
          <p:cNvPr id="21" name="Graphic 20" descr="Users with solid fill">
            <a:extLst>
              <a:ext uri="{FF2B5EF4-FFF2-40B4-BE49-F238E27FC236}">
                <a16:creationId xmlns:a16="http://schemas.microsoft.com/office/drawing/2014/main" id="{A624AA67-28F6-F67F-CCAD-64EA041C95C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754092" y="4217982"/>
            <a:ext cx="742950" cy="742950"/>
          </a:xfrm>
          <a:prstGeom prst="rect">
            <a:avLst/>
          </a:prstGeom>
        </p:spPr>
      </p:pic>
      <p:pic>
        <p:nvPicPr>
          <p:cNvPr id="22" name="Graphic 21" descr="Star with solid fill">
            <a:extLst>
              <a:ext uri="{FF2B5EF4-FFF2-40B4-BE49-F238E27FC236}">
                <a16:creationId xmlns:a16="http://schemas.microsoft.com/office/drawing/2014/main" id="{EC9917F7-D255-043F-E2B2-4C28E654DCD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67985" y="4628320"/>
            <a:ext cx="299603" cy="299603"/>
          </a:xfrm>
          <a:prstGeom prst="rect">
            <a:avLst/>
          </a:prstGeom>
        </p:spPr>
      </p:pic>
      <p:pic>
        <p:nvPicPr>
          <p:cNvPr id="23" name="Graphic 22" descr="Lights On with solid fill">
            <a:extLst>
              <a:ext uri="{FF2B5EF4-FFF2-40B4-BE49-F238E27FC236}">
                <a16:creationId xmlns:a16="http://schemas.microsoft.com/office/drawing/2014/main" id="{EFDDEE9C-63BC-2D67-C825-5518946D38D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352703" y="4185364"/>
            <a:ext cx="540351" cy="540351"/>
          </a:xfrm>
          <a:prstGeom prst="rect">
            <a:avLst/>
          </a:prstGeom>
        </p:spPr>
      </p:pic>
      <p:pic>
        <p:nvPicPr>
          <p:cNvPr id="24" name="Graphic 23" descr="Palette with solid fill">
            <a:extLst>
              <a:ext uri="{FF2B5EF4-FFF2-40B4-BE49-F238E27FC236}">
                <a16:creationId xmlns:a16="http://schemas.microsoft.com/office/drawing/2014/main" id="{62498BFE-C934-46DC-630B-9ECC2C505CB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430074" y="5324946"/>
            <a:ext cx="540194" cy="540194"/>
          </a:xfrm>
          <a:prstGeom prst="rect">
            <a:avLst/>
          </a:prstGeom>
        </p:spPr>
      </p:pic>
      <p:pic>
        <p:nvPicPr>
          <p:cNvPr id="25" name="Graphic 24" descr="Business Growth with solid fill">
            <a:extLst>
              <a:ext uri="{FF2B5EF4-FFF2-40B4-BE49-F238E27FC236}">
                <a16:creationId xmlns:a16="http://schemas.microsoft.com/office/drawing/2014/main" id="{F24F5356-D406-3BEB-91BF-425414AE9F9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887722" y="5194085"/>
            <a:ext cx="540195" cy="540195"/>
          </a:xfrm>
          <a:prstGeom prst="rect">
            <a:avLst/>
          </a:prstGeom>
        </p:spPr>
      </p:pic>
      <p:sp>
        <p:nvSpPr>
          <p:cNvPr id="4" name="Rectangle 3">
            <a:extLst>
              <a:ext uri="{FF2B5EF4-FFF2-40B4-BE49-F238E27FC236}">
                <a16:creationId xmlns:a16="http://schemas.microsoft.com/office/drawing/2014/main" id="{F1863F27-7B01-029F-A35D-206BD6408B3B}"/>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Vision &amp; Purpose</a:t>
            </a:r>
          </a:p>
        </p:txBody>
      </p:sp>
      <p:pic>
        <p:nvPicPr>
          <p:cNvPr id="26" name="Picture 6">
            <a:extLst>
              <a:ext uri="{FF2B5EF4-FFF2-40B4-BE49-F238E27FC236}">
                <a16:creationId xmlns:a16="http://schemas.microsoft.com/office/drawing/2014/main" id="{9372EA63-7D8D-8CA4-4F51-0572A22E0C02}"/>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1AC5EA6-0FFB-D29C-B052-348AB49CE6DA}"/>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9262470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personal vision?</a:t>
            </a:r>
          </a:p>
        </p:txBody>
      </p:sp>
      <p:graphicFrame>
        <p:nvGraphicFramePr>
          <p:cNvPr id="3" name="Table 2"/>
          <p:cNvGraphicFramePr>
            <a:graphicFrameLocks noGrp="1"/>
          </p:cNvGraphicFramePr>
          <p:nvPr>
            <p:extLst>
              <p:ext uri="{D42A27DB-BD31-4B8C-83A1-F6EECF244321}">
                <p14:modId xmlns:p14="http://schemas.microsoft.com/office/powerpoint/2010/main" val="1325020340"/>
              </p:ext>
            </p:extLst>
          </p:nvPr>
        </p:nvGraphicFramePr>
        <p:xfrm>
          <a:off x="0" y="764704"/>
          <a:ext cx="9906000" cy="6093298"/>
        </p:xfrm>
        <a:graphic>
          <a:graphicData uri="http://schemas.openxmlformats.org/drawingml/2006/table">
            <a:tbl>
              <a:tblPr firstRow="1" bandRow="1">
                <a:tableStyleId>{5C22544A-7EE6-4342-B048-85BDC9FD1C3A}</a:tableStyleId>
              </a:tblPr>
              <a:tblGrid>
                <a:gridCol w="9906000">
                  <a:extLst>
                    <a:ext uri="{9D8B030D-6E8A-4147-A177-3AD203B41FA5}">
                      <a16:colId xmlns:a16="http://schemas.microsoft.com/office/drawing/2014/main" val="20000"/>
                    </a:ext>
                  </a:extLst>
                </a:gridCol>
              </a:tblGrid>
              <a:tr h="409706">
                <a:tc>
                  <a:txBody>
                    <a:bodyPr/>
                    <a:lstStyle/>
                    <a:p>
                      <a:pPr algn="ctr"/>
                      <a:r>
                        <a:rPr lang="en-ZA" sz="1600" b="0" dirty="0">
                          <a:solidFill>
                            <a:schemeClr val="tx1"/>
                          </a:solidFill>
                          <a:latin typeface="Arial" panose="020B0604020202020204" pitchFamily="34" charset="0"/>
                          <a:cs typeface="Arial" panose="020B0604020202020204" pitchFamily="34" charset="0"/>
                        </a:rPr>
                        <a:t>The</a:t>
                      </a:r>
                      <a:r>
                        <a:rPr lang="en-ZA" sz="1600" b="0" baseline="0" dirty="0">
                          <a:solidFill>
                            <a:schemeClr val="tx1"/>
                          </a:solidFill>
                          <a:latin typeface="Arial" panose="020B0604020202020204" pitchFamily="34" charset="0"/>
                          <a:cs typeface="Arial" panose="020B0604020202020204" pitchFamily="34" charset="0"/>
                        </a:rPr>
                        <a:t> world would be a better place if…</a:t>
                      </a:r>
                      <a:endParaRPr lang="en-ZA"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28909">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9706">
                <a:tc>
                  <a:txBody>
                    <a:bodyPr/>
                    <a:lstStyle/>
                    <a:p>
                      <a:pPr algn="ctr"/>
                      <a:r>
                        <a:rPr lang="en-ZA" sz="1600" dirty="0">
                          <a:latin typeface="Arial" panose="020B0604020202020204" pitchFamily="34" charset="0"/>
                          <a:cs typeface="Arial" panose="020B0604020202020204" pitchFamily="34" charset="0"/>
                        </a:rPr>
                        <a:t>I am going to help make this happen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8909">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7159">
                <a:tc>
                  <a:txBody>
                    <a:bodyPr/>
                    <a:lstStyle/>
                    <a:p>
                      <a:pPr algn="ctr"/>
                      <a:r>
                        <a:rPr lang="en-ZA" sz="1600" dirty="0">
                          <a:latin typeface="Arial" panose="020B0604020202020204" pitchFamily="34" charset="0"/>
                          <a:cs typeface="Arial" panose="020B0604020202020204" pitchFamily="34" charset="0"/>
                        </a:rPr>
                        <a:t>When people see me they will think…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628909">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2" name="Picture 6">
            <a:extLst>
              <a:ext uri="{FF2B5EF4-FFF2-40B4-BE49-F238E27FC236}">
                <a16:creationId xmlns:a16="http://schemas.microsoft.com/office/drawing/2014/main" id="{F9B74BA4-00FE-AF78-4B18-775F9EC32A1F}"/>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16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future dream world?</a:t>
            </a:r>
          </a:p>
        </p:txBody>
      </p:sp>
      <p:sp>
        <p:nvSpPr>
          <p:cNvPr id="2" name="Rectangle 1">
            <a:extLst>
              <a:ext uri="{FF2B5EF4-FFF2-40B4-BE49-F238E27FC236}">
                <a16:creationId xmlns:a16="http://schemas.microsoft.com/office/drawing/2014/main" id="{8231059B-72C1-45C8-AA44-FFC8752A7D53}"/>
              </a:ext>
            </a:extLst>
          </p:cNvPr>
          <p:cNvSpPr/>
          <p:nvPr/>
        </p:nvSpPr>
        <p:spPr>
          <a:xfrm>
            <a:off x="0" y="947688"/>
            <a:ext cx="9893222" cy="591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6">
            <a:extLst>
              <a:ext uri="{FF2B5EF4-FFF2-40B4-BE49-F238E27FC236}">
                <a16:creationId xmlns:a16="http://schemas.microsoft.com/office/drawing/2014/main" id="{4B975B5D-401D-C43D-1E01-FEEE34D16FE1}"/>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05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a:extLst>
              <a:ext uri="{FF2B5EF4-FFF2-40B4-BE49-F238E27FC236}">
                <a16:creationId xmlns:a16="http://schemas.microsoft.com/office/drawing/2014/main" id="{C6A0844E-717F-88E9-6FBC-1304A0AAAEBB}"/>
              </a:ext>
            </a:extLst>
          </p:cNvPr>
          <p:cNvSpPr>
            <a:spLocks noGrp="1"/>
          </p:cNvSpPr>
          <p:nvPr>
            <p:ph type="title"/>
          </p:nvPr>
        </p:nvSpPr>
        <p:spPr>
          <a:xfrm>
            <a:off x="0" y="43653"/>
            <a:ext cx="9905996" cy="926975"/>
          </a:xfrm>
        </p:spPr>
        <p:txBody>
          <a:bodyPr>
            <a:normAutofit/>
          </a:bodyPr>
          <a:lstStyle/>
          <a:p>
            <a:pPr algn="ctr"/>
            <a:r>
              <a:rPr lang="en-ZA" altLang="en-US" sz="2200" dirty="0">
                <a:latin typeface="Arial Rounded MT Bold" panose="020F0704030504030204" pitchFamily="34" charset="77"/>
              </a:rPr>
              <a:t>Creating Personal Empowerment</a:t>
            </a:r>
          </a:p>
        </p:txBody>
      </p:sp>
      <p:sp>
        <p:nvSpPr>
          <p:cNvPr id="61444" name="Line 4">
            <a:extLst>
              <a:ext uri="{FF2B5EF4-FFF2-40B4-BE49-F238E27FC236}">
                <a16:creationId xmlns:a16="http://schemas.microsoft.com/office/drawing/2014/main" id="{977F4D6C-7FAE-6773-3A29-F68EA23A6D48}"/>
              </a:ext>
            </a:extLst>
          </p:cNvPr>
          <p:cNvSpPr>
            <a:spLocks noChangeShapeType="1"/>
          </p:cNvSpPr>
          <p:nvPr/>
        </p:nvSpPr>
        <p:spPr bwMode="auto">
          <a:xfrm flipH="1">
            <a:off x="1736086" y="1167705"/>
            <a:ext cx="0" cy="403383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61445" name="Line 5">
            <a:extLst>
              <a:ext uri="{FF2B5EF4-FFF2-40B4-BE49-F238E27FC236}">
                <a16:creationId xmlns:a16="http://schemas.microsoft.com/office/drawing/2014/main" id="{F63226AD-16E8-9797-0E03-E60D4E9751EC}"/>
              </a:ext>
            </a:extLst>
          </p:cNvPr>
          <p:cNvSpPr>
            <a:spLocks noChangeShapeType="1"/>
          </p:cNvSpPr>
          <p:nvPr/>
        </p:nvSpPr>
        <p:spPr bwMode="auto">
          <a:xfrm>
            <a:off x="1728788" y="5169793"/>
            <a:ext cx="64770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6" name="Rectangle 6">
            <a:extLst>
              <a:ext uri="{FF2B5EF4-FFF2-40B4-BE49-F238E27FC236}">
                <a16:creationId xmlns:a16="http://schemas.microsoft.com/office/drawing/2014/main" id="{9EF09427-C16C-E68C-FAC7-40BD0A284630}"/>
              </a:ext>
            </a:extLst>
          </p:cNvPr>
          <p:cNvSpPr>
            <a:spLocks noChangeArrowheads="1"/>
          </p:cNvSpPr>
          <p:nvPr/>
        </p:nvSpPr>
        <p:spPr bwMode="auto">
          <a:xfrm>
            <a:off x="1973263" y="1301057"/>
            <a:ext cx="2849562" cy="1768475"/>
          </a:xfrm>
          <a:prstGeom prst="rect">
            <a:avLst/>
          </a:prstGeom>
          <a:solidFill>
            <a:schemeClr val="bg1">
              <a:lumMod val="85000"/>
            </a:schemeClr>
          </a:solidFill>
          <a:ln w="9525">
            <a:solidFill>
              <a:schemeClr val="tx1"/>
            </a:solidFill>
            <a:miter lim="800000"/>
            <a:headEnd/>
            <a:tailEnd/>
          </a:ln>
        </p:spPr>
        <p:txBody>
          <a:bodyPr anchor="ctr"/>
          <a:lstStyle/>
          <a:p>
            <a:pPr algn="ctr" eaLnBrk="0" hangingPunct="0">
              <a:defRPr/>
            </a:pPr>
            <a:r>
              <a:rPr lang="en-US" sz="2000">
                <a:latin typeface="Arial Rounded MT Bold" panose="020F0704030504030204" pitchFamily="34" charset="77"/>
              </a:rPr>
              <a:t>Unconsciously </a:t>
            </a:r>
          </a:p>
          <a:p>
            <a:pPr algn="ctr" eaLnBrk="0" hangingPunct="0">
              <a:defRPr/>
            </a:pPr>
            <a:r>
              <a:rPr lang="en-US" sz="2000">
                <a:latin typeface="Arial Rounded MT Bold" panose="020F0704030504030204" pitchFamily="34" charset="77"/>
              </a:rPr>
              <a:t>Empowered</a:t>
            </a:r>
          </a:p>
        </p:txBody>
      </p:sp>
      <p:sp>
        <p:nvSpPr>
          <p:cNvPr id="7" name="Rectangle 7">
            <a:extLst>
              <a:ext uri="{FF2B5EF4-FFF2-40B4-BE49-F238E27FC236}">
                <a16:creationId xmlns:a16="http://schemas.microsoft.com/office/drawing/2014/main" id="{5A11CF76-6753-09C3-DD69-9BD5DE2C3E49}"/>
              </a:ext>
            </a:extLst>
          </p:cNvPr>
          <p:cNvSpPr>
            <a:spLocks noChangeArrowheads="1"/>
          </p:cNvSpPr>
          <p:nvPr/>
        </p:nvSpPr>
        <p:spPr bwMode="auto">
          <a:xfrm>
            <a:off x="5157788" y="1296294"/>
            <a:ext cx="2849562" cy="176847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latin typeface="Arial Rounded MT Bold" panose="020F0704030504030204" pitchFamily="34" charset="77"/>
              </a:rPr>
              <a:t>Consciously Empowered</a:t>
            </a:r>
          </a:p>
        </p:txBody>
      </p:sp>
      <p:sp>
        <p:nvSpPr>
          <p:cNvPr id="8" name="Rectangle 8">
            <a:extLst>
              <a:ext uri="{FF2B5EF4-FFF2-40B4-BE49-F238E27FC236}">
                <a16:creationId xmlns:a16="http://schemas.microsoft.com/office/drawing/2014/main" id="{36D3F1A0-4EFE-FB23-6976-EBF6F1614927}"/>
              </a:ext>
            </a:extLst>
          </p:cNvPr>
          <p:cNvSpPr>
            <a:spLocks noChangeArrowheads="1"/>
          </p:cNvSpPr>
          <p:nvPr/>
        </p:nvSpPr>
        <p:spPr bwMode="auto">
          <a:xfrm>
            <a:off x="1998663" y="3213994"/>
            <a:ext cx="2849562" cy="1768475"/>
          </a:xfrm>
          <a:prstGeom prst="rect">
            <a:avLst/>
          </a:prstGeom>
          <a:solidFill>
            <a:schemeClr val="bg1">
              <a:lumMod val="65000"/>
            </a:schemeClr>
          </a:solidFill>
          <a:ln w="9525">
            <a:solidFill>
              <a:schemeClr val="tx1"/>
            </a:solidFill>
            <a:miter lim="800000"/>
            <a:headEnd/>
            <a:tailEnd/>
          </a:ln>
        </p:spPr>
        <p:txBody>
          <a:bodyPr anchor="ctr"/>
          <a:lstStyle/>
          <a:p>
            <a:pPr algn="ctr" eaLnBrk="0" hangingPunct="0">
              <a:defRPr/>
            </a:pPr>
            <a:r>
              <a:rPr lang="en-US" sz="2000">
                <a:latin typeface="Arial Rounded MT Bold" panose="020F0704030504030204" pitchFamily="34" charset="77"/>
              </a:rPr>
              <a:t>Unconsciously Disempowered</a:t>
            </a:r>
          </a:p>
        </p:txBody>
      </p:sp>
      <p:sp>
        <p:nvSpPr>
          <p:cNvPr id="9" name="Rectangle 9">
            <a:extLst>
              <a:ext uri="{FF2B5EF4-FFF2-40B4-BE49-F238E27FC236}">
                <a16:creationId xmlns:a16="http://schemas.microsoft.com/office/drawing/2014/main" id="{BDC3902D-F40A-75C5-6184-C01163EAC43C}"/>
              </a:ext>
            </a:extLst>
          </p:cNvPr>
          <p:cNvSpPr>
            <a:spLocks noChangeArrowheads="1"/>
          </p:cNvSpPr>
          <p:nvPr/>
        </p:nvSpPr>
        <p:spPr bwMode="auto">
          <a:xfrm>
            <a:off x="5183188" y="3209232"/>
            <a:ext cx="2849562" cy="1768475"/>
          </a:xfrm>
          <a:prstGeom prst="rect">
            <a:avLst/>
          </a:prstGeom>
          <a:solidFill>
            <a:schemeClr val="bg1">
              <a:lumMod val="75000"/>
            </a:schemeClr>
          </a:solidFill>
          <a:ln w="9525">
            <a:solidFill>
              <a:schemeClr val="tx1"/>
            </a:solidFill>
            <a:miter lim="800000"/>
            <a:headEnd/>
            <a:tailEnd/>
          </a:ln>
        </p:spPr>
        <p:txBody>
          <a:bodyPr anchor="ctr"/>
          <a:lstStyle/>
          <a:p>
            <a:pPr algn="ctr" eaLnBrk="0" hangingPunct="0">
              <a:defRPr/>
            </a:pPr>
            <a:r>
              <a:rPr lang="en-US" sz="2000" dirty="0">
                <a:latin typeface="Arial Rounded MT Bold" panose="020F0704030504030204" pitchFamily="34" charset="77"/>
              </a:rPr>
              <a:t>Consciously Disempowered</a:t>
            </a:r>
          </a:p>
        </p:txBody>
      </p:sp>
      <p:sp>
        <p:nvSpPr>
          <p:cNvPr id="61450" name="Text Box 10">
            <a:extLst>
              <a:ext uri="{FF2B5EF4-FFF2-40B4-BE49-F238E27FC236}">
                <a16:creationId xmlns:a16="http://schemas.microsoft.com/office/drawing/2014/main" id="{F908E1C0-D33D-9EFF-157B-F6861FA72DA8}"/>
              </a:ext>
            </a:extLst>
          </p:cNvPr>
          <p:cNvSpPr txBox="1">
            <a:spLocks noChangeArrowheads="1"/>
          </p:cNvSpPr>
          <p:nvPr/>
        </p:nvSpPr>
        <p:spPr bwMode="auto">
          <a:xfrm rot="-5400000">
            <a:off x="466576" y="2936151"/>
            <a:ext cx="1803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Arial Rounded MT Bold" panose="020F0704030504030204" pitchFamily="34" charset="77"/>
              </a:rPr>
              <a:t>POSSIBILITY</a:t>
            </a:r>
          </a:p>
        </p:txBody>
      </p:sp>
      <p:sp>
        <p:nvSpPr>
          <p:cNvPr id="61451" name="Text Box 11">
            <a:extLst>
              <a:ext uri="{FF2B5EF4-FFF2-40B4-BE49-F238E27FC236}">
                <a16:creationId xmlns:a16="http://schemas.microsoft.com/office/drawing/2014/main" id="{7DBD7E4B-F2B5-055E-4726-E469E0256D3B}"/>
              </a:ext>
            </a:extLst>
          </p:cNvPr>
          <p:cNvSpPr txBox="1">
            <a:spLocks noChangeArrowheads="1"/>
          </p:cNvSpPr>
          <p:nvPr/>
        </p:nvSpPr>
        <p:spPr bwMode="auto">
          <a:xfrm>
            <a:off x="3756101" y="5316310"/>
            <a:ext cx="2577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Arial Rounded MT Bold" panose="020F0704030504030204" pitchFamily="34" charset="77"/>
              </a:rPr>
              <a:t>SELF AWARENESS</a:t>
            </a:r>
          </a:p>
        </p:txBody>
      </p:sp>
      <p:sp>
        <p:nvSpPr>
          <p:cNvPr id="61452" name="TextBox 15">
            <a:extLst>
              <a:ext uri="{FF2B5EF4-FFF2-40B4-BE49-F238E27FC236}">
                <a16:creationId xmlns:a16="http://schemas.microsoft.com/office/drawing/2014/main" id="{091407EC-3C91-5EDA-BEB5-6D296F0A82F1}"/>
              </a:ext>
            </a:extLst>
          </p:cNvPr>
          <p:cNvSpPr txBox="1">
            <a:spLocks noChangeArrowheads="1"/>
          </p:cNvSpPr>
          <p:nvPr/>
        </p:nvSpPr>
        <p:spPr bwMode="auto">
          <a:xfrm>
            <a:off x="1014414" y="1147068"/>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600">
                <a:latin typeface="Arial Rounded MT Bold" panose="020F0704030504030204" pitchFamily="34" charset="77"/>
              </a:rPr>
              <a:t>HIGH</a:t>
            </a:r>
          </a:p>
        </p:txBody>
      </p:sp>
      <p:sp>
        <p:nvSpPr>
          <p:cNvPr id="61453" name="TextBox 16">
            <a:extLst>
              <a:ext uri="{FF2B5EF4-FFF2-40B4-BE49-F238E27FC236}">
                <a16:creationId xmlns:a16="http://schemas.microsoft.com/office/drawing/2014/main" id="{5027CD73-430E-8529-6929-FF94BD765E44}"/>
              </a:ext>
            </a:extLst>
          </p:cNvPr>
          <p:cNvSpPr txBox="1">
            <a:spLocks noChangeArrowheads="1"/>
          </p:cNvSpPr>
          <p:nvPr/>
        </p:nvSpPr>
        <p:spPr bwMode="auto">
          <a:xfrm>
            <a:off x="1081420" y="5209567"/>
            <a:ext cx="65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600" dirty="0">
                <a:latin typeface="Arial Rounded MT Bold" panose="020F0704030504030204" pitchFamily="34" charset="77"/>
              </a:rPr>
              <a:t>LOW</a:t>
            </a:r>
          </a:p>
        </p:txBody>
      </p:sp>
      <p:sp>
        <p:nvSpPr>
          <p:cNvPr id="61454" name="TextBox 17">
            <a:extLst>
              <a:ext uri="{FF2B5EF4-FFF2-40B4-BE49-F238E27FC236}">
                <a16:creationId xmlns:a16="http://schemas.microsoft.com/office/drawing/2014/main" id="{FD036E48-99D8-22EE-632C-DD8CD48FE0C0}"/>
              </a:ext>
            </a:extLst>
          </p:cNvPr>
          <p:cNvSpPr txBox="1">
            <a:spLocks noChangeArrowheads="1"/>
          </p:cNvSpPr>
          <p:nvPr/>
        </p:nvSpPr>
        <p:spPr bwMode="auto">
          <a:xfrm>
            <a:off x="7603725" y="5260638"/>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ZA" altLang="en-US" sz="1600" dirty="0">
                <a:latin typeface="Arial Rounded MT Bold" panose="020F0704030504030204" pitchFamily="34" charset="77"/>
              </a:rPr>
              <a:t>HIGH</a:t>
            </a:r>
          </a:p>
        </p:txBody>
      </p:sp>
      <p:sp>
        <p:nvSpPr>
          <p:cNvPr id="15" name="Text Box 11">
            <a:extLst>
              <a:ext uri="{FF2B5EF4-FFF2-40B4-BE49-F238E27FC236}">
                <a16:creationId xmlns:a16="http://schemas.microsoft.com/office/drawing/2014/main" id="{A2E19DCA-CD9A-1D0F-5154-0136683AD9DE}"/>
              </a:ext>
            </a:extLst>
          </p:cNvPr>
          <p:cNvSpPr txBox="1">
            <a:spLocks noChangeArrowheads="1"/>
          </p:cNvSpPr>
          <p:nvPr/>
        </p:nvSpPr>
        <p:spPr bwMode="auto">
          <a:xfrm rot="5400000">
            <a:off x="7564796" y="1783740"/>
            <a:ext cx="157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Arial Rounded MT Bold" panose="020F0704030504030204" pitchFamily="34" charset="77"/>
              </a:rPr>
              <a:t>abundance</a:t>
            </a:r>
          </a:p>
        </p:txBody>
      </p:sp>
      <p:sp>
        <p:nvSpPr>
          <p:cNvPr id="16" name="Text Box 11">
            <a:extLst>
              <a:ext uri="{FF2B5EF4-FFF2-40B4-BE49-F238E27FC236}">
                <a16:creationId xmlns:a16="http://schemas.microsoft.com/office/drawing/2014/main" id="{D5851A94-1640-AE1A-14CB-F2A3BAADBE00}"/>
              </a:ext>
            </a:extLst>
          </p:cNvPr>
          <p:cNvSpPr txBox="1">
            <a:spLocks noChangeArrowheads="1"/>
          </p:cNvSpPr>
          <p:nvPr/>
        </p:nvSpPr>
        <p:spPr bwMode="auto">
          <a:xfrm rot="5400000">
            <a:off x="7759465" y="4219977"/>
            <a:ext cx="1186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Arial Rounded MT Bold" panose="020F0704030504030204" pitchFamily="34" charset="77"/>
              </a:rPr>
              <a:t>scarcity</a:t>
            </a:r>
          </a:p>
        </p:txBody>
      </p:sp>
      <p:grpSp>
        <p:nvGrpSpPr>
          <p:cNvPr id="4" name="Group 22">
            <a:extLst>
              <a:ext uri="{FF2B5EF4-FFF2-40B4-BE49-F238E27FC236}">
                <a16:creationId xmlns:a16="http://schemas.microsoft.com/office/drawing/2014/main" id="{D1B4E3AE-29C4-FA8F-1667-191BBDD47007}"/>
              </a:ext>
            </a:extLst>
          </p:cNvPr>
          <p:cNvGrpSpPr>
            <a:grpSpLocks/>
          </p:cNvGrpSpPr>
          <p:nvPr/>
        </p:nvGrpSpPr>
        <p:grpSpPr bwMode="auto">
          <a:xfrm>
            <a:off x="1831976" y="5851103"/>
            <a:ext cx="6385645" cy="530225"/>
            <a:chOff x="1450975" y="5872163"/>
            <a:chExt cx="6385645" cy="530225"/>
          </a:xfrm>
        </p:grpSpPr>
        <p:sp>
          <p:nvSpPr>
            <p:cNvPr id="61465" name="TextBox 7">
              <a:extLst>
                <a:ext uri="{FF2B5EF4-FFF2-40B4-BE49-F238E27FC236}">
                  <a16:creationId xmlns:a16="http://schemas.microsoft.com/office/drawing/2014/main" id="{E07459EF-4092-9702-8778-25791A26EA5C}"/>
                </a:ext>
              </a:extLst>
            </p:cNvPr>
            <p:cNvSpPr txBox="1">
              <a:spLocks noChangeArrowheads="1"/>
            </p:cNvSpPr>
            <p:nvPr/>
          </p:nvSpPr>
          <p:spPr bwMode="auto">
            <a:xfrm>
              <a:off x="1450975" y="5872163"/>
              <a:ext cx="149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VALUES &amp; BELIEFS</a:t>
              </a:r>
            </a:p>
          </p:txBody>
        </p:sp>
        <p:sp>
          <p:nvSpPr>
            <p:cNvPr id="61466" name="TextBox 8">
              <a:extLst>
                <a:ext uri="{FF2B5EF4-FFF2-40B4-BE49-F238E27FC236}">
                  <a16:creationId xmlns:a16="http://schemas.microsoft.com/office/drawing/2014/main" id="{7B8E5750-5F9A-FA15-DDC4-35C2B1FDBE1C}"/>
                </a:ext>
              </a:extLst>
            </p:cNvPr>
            <p:cNvSpPr txBox="1">
              <a:spLocks noChangeArrowheads="1"/>
            </p:cNvSpPr>
            <p:nvPr/>
          </p:nvSpPr>
          <p:spPr bwMode="auto">
            <a:xfrm>
              <a:off x="3511550" y="5878513"/>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PARTNERSHIP &amp; COLLABORATION</a:t>
              </a:r>
            </a:p>
          </p:txBody>
        </p:sp>
        <p:sp>
          <p:nvSpPr>
            <p:cNvPr id="61467" name="TextBox 9">
              <a:extLst>
                <a:ext uri="{FF2B5EF4-FFF2-40B4-BE49-F238E27FC236}">
                  <a16:creationId xmlns:a16="http://schemas.microsoft.com/office/drawing/2014/main" id="{F4952C62-7789-3E97-CB95-1BD3E10703E6}"/>
                </a:ext>
              </a:extLst>
            </p:cNvPr>
            <p:cNvSpPr txBox="1">
              <a:spLocks noChangeArrowheads="1"/>
            </p:cNvSpPr>
            <p:nvPr/>
          </p:nvSpPr>
          <p:spPr bwMode="auto">
            <a:xfrm>
              <a:off x="6284913" y="5876925"/>
              <a:ext cx="1551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400">
                  <a:latin typeface="Arial Rounded MT Bold" panose="020F0704030504030204" pitchFamily="34" charset="77"/>
                </a:rPr>
                <a:t>SELF ESTEEM</a:t>
              </a:r>
            </a:p>
            <a:p>
              <a:pPr eaLnBrk="1" hangingPunct="1"/>
              <a:r>
                <a:rPr lang="en-ZA" altLang="en-US" sz="1400">
                  <a:latin typeface="Arial Rounded MT Bold" panose="020F0704030504030204" pitchFamily="34" charset="77"/>
                </a:rPr>
                <a:t>&amp; SELF WORTH</a:t>
              </a:r>
            </a:p>
          </p:txBody>
        </p:sp>
      </p:grpSp>
      <p:grpSp>
        <p:nvGrpSpPr>
          <p:cNvPr id="5" name="Group 23">
            <a:extLst>
              <a:ext uri="{FF2B5EF4-FFF2-40B4-BE49-F238E27FC236}">
                <a16:creationId xmlns:a16="http://schemas.microsoft.com/office/drawing/2014/main" id="{28EF898F-1E1B-AA22-AC5F-CDE8DACA7EB3}"/>
              </a:ext>
            </a:extLst>
          </p:cNvPr>
          <p:cNvGrpSpPr>
            <a:grpSpLocks/>
          </p:cNvGrpSpPr>
          <p:nvPr/>
        </p:nvGrpSpPr>
        <p:grpSpPr bwMode="auto">
          <a:xfrm>
            <a:off x="180653" y="716857"/>
            <a:ext cx="523875" cy="4656137"/>
            <a:chOff x="160338" y="1004888"/>
            <a:chExt cx="523875" cy="4656137"/>
          </a:xfrm>
        </p:grpSpPr>
        <p:sp>
          <p:nvSpPr>
            <p:cNvPr id="61462" name="TextBox 11">
              <a:extLst>
                <a:ext uri="{FF2B5EF4-FFF2-40B4-BE49-F238E27FC236}">
                  <a16:creationId xmlns:a16="http://schemas.microsoft.com/office/drawing/2014/main" id="{A13F2D40-BF54-6382-8AD1-9308E4657808}"/>
                </a:ext>
              </a:extLst>
            </p:cNvPr>
            <p:cNvSpPr txBox="1">
              <a:spLocks noChangeArrowheads="1"/>
            </p:cNvSpPr>
            <p:nvPr/>
          </p:nvSpPr>
          <p:spPr bwMode="auto">
            <a:xfrm rot="-5400000">
              <a:off x="-301624" y="4675187"/>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VISION &amp; PURPOSE</a:t>
              </a:r>
            </a:p>
          </p:txBody>
        </p:sp>
        <p:sp>
          <p:nvSpPr>
            <p:cNvPr id="61463" name="TextBox 12">
              <a:extLst>
                <a:ext uri="{FF2B5EF4-FFF2-40B4-BE49-F238E27FC236}">
                  <a16:creationId xmlns:a16="http://schemas.microsoft.com/office/drawing/2014/main" id="{33C807A0-1ED5-3879-57B1-9331296D6242}"/>
                </a:ext>
              </a:extLst>
            </p:cNvPr>
            <p:cNvSpPr txBox="1">
              <a:spLocks noChangeArrowheads="1"/>
            </p:cNvSpPr>
            <p:nvPr/>
          </p:nvSpPr>
          <p:spPr bwMode="auto">
            <a:xfrm rot="-5400000">
              <a:off x="-387349" y="3211512"/>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KNOWLEDGE &amp; INSIGHT</a:t>
              </a:r>
            </a:p>
          </p:txBody>
        </p:sp>
        <p:sp>
          <p:nvSpPr>
            <p:cNvPr id="61464" name="TextBox 13">
              <a:extLst>
                <a:ext uri="{FF2B5EF4-FFF2-40B4-BE49-F238E27FC236}">
                  <a16:creationId xmlns:a16="http://schemas.microsoft.com/office/drawing/2014/main" id="{1402A0E0-1CFB-8659-DC9C-FDF4B2ADE97D}"/>
                </a:ext>
              </a:extLst>
            </p:cNvPr>
            <p:cNvSpPr txBox="1">
              <a:spLocks noChangeArrowheads="1"/>
            </p:cNvSpPr>
            <p:nvPr/>
          </p:nvSpPr>
          <p:spPr bwMode="auto">
            <a:xfrm rot="-5400000">
              <a:off x="-387349" y="1552575"/>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dirty="0">
                  <a:latin typeface="Arial Rounded MT Bold" panose="020F0704030504030204" pitchFamily="34" charset="77"/>
                </a:rPr>
                <a:t>PRESENCE </a:t>
              </a:r>
            </a:p>
            <a:p>
              <a:pPr algn="ctr" eaLnBrk="1" hangingPunct="1"/>
              <a:r>
                <a:rPr lang="en-ZA" altLang="en-US" sz="1400" dirty="0">
                  <a:latin typeface="Arial Rounded MT Bold" panose="020F0704030504030204" pitchFamily="34" charset="77"/>
                </a:rPr>
                <a:t>&amp; ACTION</a:t>
              </a:r>
            </a:p>
          </p:txBody>
        </p:sp>
      </p:grpSp>
      <p:sp>
        <p:nvSpPr>
          <p:cNvPr id="25" name="Heart 24">
            <a:extLst>
              <a:ext uri="{FF2B5EF4-FFF2-40B4-BE49-F238E27FC236}">
                <a16:creationId xmlns:a16="http://schemas.microsoft.com/office/drawing/2014/main" id="{19752BAF-1110-52CF-3DCF-D804BCC476E7}"/>
              </a:ext>
            </a:extLst>
          </p:cNvPr>
          <p:cNvSpPr/>
          <p:nvPr/>
        </p:nvSpPr>
        <p:spPr bwMode="auto">
          <a:xfrm>
            <a:off x="8325397" y="242957"/>
            <a:ext cx="1376902" cy="1283524"/>
          </a:xfrm>
          <a:prstGeom prst="hear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1400" dirty="0">
                <a:solidFill>
                  <a:schemeClr val="tx1"/>
                </a:solidFill>
                <a:latin typeface="Arial Rounded MT Bold" panose="020F0704030504030204" pitchFamily="34" charset="77"/>
              </a:rPr>
              <a:t>LOVE &amp;</a:t>
            </a:r>
          </a:p>
          <a:p>
            <a:pPr algn="ctr">
              <a:defRPr/>
            </a:pPr>
            <a:r>
              <a:rPr lang="en-ZA" sz="1400" dirty="0">
                <a:solidFill>
                  <a:schemeClr val="tx1"/>
                </a:solidFill>
                <a:latin typeface="Arial Rounded MT Bold" panose="020F0704030504030204" pitchFamily="34" charset="77"/>
              </a:rPr>
              <a:t>HARMONY</a:t>
            </a:r>
          </a:p>
        </p:txBody>
      </p:sp>
      <p:sp>
        <p:nvSpPr>
          <p:cNvPr id="31" name="Line 4">
            <a:extLst>
              <a:ext uri="{FF2B5EF4-FFF2-40B4-BE49-F238E27FC236}">
                <a16:creationId xmlns:a16="http://schemas.microsoft.com/office/drawing/2014/main" id="{4CB85869-AA21-2520-E82D-B59050258B36}"/>
              </a:ext>
            </a:extLst>
          </p:cNvPr>
          <p:cNvSpPr>
            <a:spLocks noChangeShapeType="1"/>
          </p:cNvSpPr>
          <p:nvPr/>
        </p:nvSpPr>
        <p:spPr bwMode="auto">
          <a:xfrm flipH="1">
            <a:off x="1752600" y="5175277"/>
            <a:ext cx="6799294" cy="5555"/>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32" name="Line 4">
            <a:extLst>
              <a:ext uri="{FF2B5EF4-FFF2-40B4-BE49-F238E27FC236}">
                <a16:creationId xmlns:a16="http://schemas.microsoft.com/office/drawing/2014/main" id="{813E469A-D425-18A5-E003-072951A2E6EC}"/>
              </a:ext>
            </a:extLst>
          </p:cNvPr>
          <p:cNvSpPr>
            <a:spLocks noChangeShapeType="1"/>
          </p:cNvSpPr>
          <p:nvPr/>
        </p:nvSpPr>
        <p:spPr bwMode="auto">
          <a:xfrm flipH="1">
            <a:off x="8325397" y="2770838"/>
            <a:ext cx="0" cy="10560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2" name="TextBox 1">
            <a:extLst>
              <a:ext uri="{FF2B5EF4-FFF2-40B4-BE49-F238E27FC236}">
                <a16:creationId xmlns:a16="http://schemas.microsoft.com/office/drawing/2014/main" id="{B050463C-12DC-A7EB-1E80-E3D4BF6CF911}"/>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pic>
        <p:nvPicPr>
          <p:cNvPr id="3" name="Picture 2">
            <a:extLst>
              <a:ext uri="{FF2B5EF4-FFF2-40B4-BE49-F238E27FC236}">
                <a16:creationId xmlns:a16="http://schemas.microsoft.com/office/drawing/2014/main" id="{04E23E9C-9CF4-2A6C-D9D4-86242D228D61}"/>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054977" y="6058633"/>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p:bldP spid="16"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2961348"/>
              </p:ext>
            </p:extLst>
          </p:nvPr>
        </p:nvGraphicFramePr>
        <p:xfrm>
          <a:off x="-12778" y="947688"/>
          <a:ext cx="9893223" cy="5910316"/>
        </p:xfrm>
        <a:graphic>
          <a:graphicData uri="http://schemas.openxmlformats.org/drawingml/2006/table">
            <a:tbl>
              <a:tblPr firstRow="1" bandRow="1">
                <a:tableStyleId>{5C22544A-7EE6-4342-B048-85BDC9FD1C3A}</a:tableStyleId>
              </a:tblPr>
              <a:tblGrid>
                <a:gridCol w="1640632">
                  <a:extLst>
                    <a:ext uri="{9D8B030D-6E8A-4147-A177-3AD203B41FA5}">
                      <a16:colId xmlns:a16="http://schemas.microsoft.com/office/drawing/2014/main" val="20000"/>
                    </a:ext>
                  </a:extLst>
                </a:gridCol>
                <a:gridCol w="8252591">
                  <a:extLst>
                    <a:ext uri="{9D8B030D-6E8A-4147-A177-3AD203B41FA5}">
                      <a16:colId xmlns:a16="http://schemas.microsoft.com/office/drawing/2014/main" val="332554964"/>
                    </a:ext>
                  </a:extLst>
                </a:gridCol>
              </a:tblGrid>
              <a:tr h="1477579">
                <a:tc>
                  <a:txBody>
                    <a:bodyPr/>
                    <a:lstStyle/>
                    <a:p>
                      <a:r>
                        <a:rPr lang="en-ZA" b="0" dirty="0">
                          <a:solidFill>
                            <a:schemeClr val="tx1"/>
                          </a:solidFill>
                          <a:latin typeface="Arial" panose="020B0604020202020204" pitchFamily="34" charset="0"/>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77579">
                <a:tc>
                  <a:txBody>
                    <a:bodyPr/>
                    <a:lstStyle/>
                    <a:p>
                      <a:r>
                        <a:rPr lang="en-ZA" dirty="0">
                          <a:latin typeface="Arial" panose="020B0604020202020204" pitchFamily="34" charset="0"/>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477579">
                <a:tc>
                  <a:txBody>
                    <a:bodyPr/>
                    <a:lstStyle/>
                    <a:p>
                      <a:r>
                        <a:rPr lang="en-ZA" dirty="0">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477579">
                <a:tc>
                  <a:txBody>
                    <a:bodyPr/>
                    <a:lstStyle/>
                    <a:p>
                      <a:r>
                        <a:rPr lang="en-ZA" dirty="0">
                          <a:latin typeface="Arial" panose="020B0604020202020204" pitchFamily="34" charset="0"/>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030" name="Picture 6" descr="Image result for animal silhouette">
            <a:extLst>
              <a:ext uri="{FF2B5EF4-FFF2-40B4-BE49-F238E27FC236}">
                <a16:creationId xmlns:a16="http://schemas.microsoft.com/office/drawing/2014/main" id="{29D1CCBB-0172-45B3-823D-27823EDE16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32"/>
          <a:stretch/>
        </p:blipFill>
        <p:spPr bwMode="auto">
          <a:xfrm>
            <a:off x="72402" y="1328518"/>
            <a:ext cx="1105763" cy="930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personal crest?</a:t>
            </a:r>
          </a:p>
        </p:txBody>
      </p:sp>
      <p:sp>
        <p:nvSpPr>
          <p:cNvPr id="5" name="Oval 4">
            <a:extLst>
              <a:ext uri="{FF2B5EF4-FFF2-40B4-BE49-F238E27FC236}">
                <a16:creationId xmlns:a16="http://schemas.microsoft.com/office/drawing/2014/main" id="{FB251428-17F6-463F-91EE-CD0DF0A69776}"/>
              </a:ext>
            </a:extLst>
          </p:cNvPr>
          <p:cNvSpPr/>
          <p:nvPr/>
        </p:nvSpPr>
        <p:spPr>
          <a:xfrm>
            <a:off x="151796" y="2928926"/>
            <a:ext cx="288032" cy="2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id="{3D121BC9-D28D-47BF-AC15-9809C6DA986B}"/>
              </a:ext>
            </a:extLst>
          </p:cNvPr>
          <p:cNvSpPr/>
          <p:nvPr/>
        </p:nvSpPr>
        <p:spPr>
          <a:xfrm>
            <a:off x="642727" y="2915050"/>
            <a:ext cx="204866" cy="3252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a16="http://schemas.microsoft.com/office/drawing/2014/main" id="{A0647C7F-38C1-43DA-8F11-55AFECEA5108}"/>
              </a:ext>
            </a:extLst>
          </p:cNvPr>
          <p:cNvSpPr/>
          <p:nvPr/>
        </p:nvSpPr>
        <p:spPr>
          <a:xfrm>
            <a:off x="1020211" y="2899131"/>
            <a:ext cx="332389"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iamond 7">
            <a:extLst>
              <a:ext uri="{FF2B5EF4-FFF2-40B4-BE49-F238E27FC236}">
                <a16:creationId xmlns:a16="http://schemas.microsoft.com/office/drawing/2014/main" id="{1B5B5FDA-685F-4BD6-8891-40FD3A2E2F6A}"/>
              </a:ext>
            </a:extLst>
          </p:cNvPr>
          <p:cNvSpPr/>
          <p:nvPr/>
        </p:nvSpPr>
        <p:spPr>
          <a:xfrm>
            <a:off x="151796" y="3401631"/>
            <a:ext cx="288032" cy="288032"/>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E9F4AAC-9AED-4778-90CF-029E00CBC36D}"/>
              </a:ext>
            </a:extLst>
          </p:cNvPr>
          <p:cNvSpPr/>
          <p:nvPr/>
        </p:nvSpPr>
        <p:spPr>
          <a:xfrm>
            <a:off x="628500" y="3393836"/>
            <a:ext cx="21602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36" name="Picture 12" descr="Black Shield Clip Art">
            <a:extLst>
              <a:ext uri="{FF2B5EF4-FFF2-40B4-BE49-F238E27FC236}">
                <a16:creationId xmlns:a16="http://schemas.microsoft.com/office/drawing/2014/main" id="{C96C4D53-60BB-492E-AD97-78CED9689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82" y="3358671"/>
            <a:ext cx="265187" cy="3583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lour wheel">
            <a:extLst>
              <a:ext uri="{FF2B5EF4-FFF2-40B4-BE49-F238E27FC236}">
                <a16:creationId xmlns:a16="http://schemas.microsoft.com/office/drawing/2014/main" id="{2A8A58F3-C7D7-49F3-96F2-4A22A2932F2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12122"/>
          <a:stretch/>
        </p:blipFill>
        <p:spPr bwMode="auto">
          <a:xfrm>
            <a:off x="5419" y="4285886"/>
            <a:ext cx="1239728" cy="10016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lant silhouette">
            <a:extLst>
              <a:ext uri="{FF2B5EF4-FFF2-40B4-BE49-F238E27FC236}">
                <a16:creationId xmlns:a16="http://schemas.microsoft.com/office/drawing/2014/main" id="{71AF699B-E3CE-47D5-9C72-4DF21CE94C5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5938"/>
          <a:stretch/>
        </p:blipFill>
        <p:spPr bwMode="auto">
          <a:xfrm>
            <a:off x="1263345" y="1312849"/>
            <a:ext cx="297582" cy="9196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nike just do it">
            <a:extLst>
              <a:ext uri="{FF2B5EF4-FFF2-40B4-BE49-F238E27FC236}">
                <a16:creationId xmlns:a16="http://schemas.microsoft.com/office/drawing/2014/main" id="{37603D93-6B42-4DDA-A9E8-097FD54481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285" y="6154329"/>
            <a:ext cx="1134076" cy="5083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7FD9399-A833-3754-AEC3-3F5586EBE8D4}"/>
              </a:ext>
            </a:extLst>
          </p:cNvPr>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54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2380-0B13-766F-DC3C-70B56737E0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4F1F97-0E8F-805B-4FF9-834EB35FEE20}"/>
              </a:ext>
            </a:extLst>
          </p:cNvPr>
          <p:cNvSpPr/>
          <p:nvPr/>
        </p:nvSpPr>
        <p:spPr>
          <a:xfrm>
            <a:off x="-1167" y="644225"/>
            <a:ext cx="9906000" cy="557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0CBEB5CB-4003-CFD2-5FFF-E7E45BD288D5}"/>
              </a:ext>
            </a:extLst>
          </p:cNvPr>
          <p:cNvSpPr txBox="1"/>
          <p:nvPr/>
        </p:nvSpPr>
        <p:spPr>
          <a:xfrm>
            <a:off x="1981571" y="929432"/>
            <a:ext cx="5878565"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A FUTURE VISION &amp; PURPOSE</a:t>
            </a:r>
          </a:p>
        </p:txBody>
      </p:sp>
      <p:sp>
        <p:nvSpPr>
          <p:cNvPr id="4" name="TextBox 3">
            <a:extLst>
              <a:ext uri="{FF2B5EF4-FFF2-40B4-BE49-F238E27FC236}">
                <a16:creationId xmlns:a16="http://schemas.microsoft.com/office/drawing/2014/main" id="{3F4529A4-470C-BAE8-CEF3-B17D1B3010D2}"/>
              </a:ext>
            </a:extLst>
          </p:cNvPr>
          <p:cNvSpPr txBox="1"/>
          <p:nvPr/>
        </p:nvSpPr>
        <p:spPr>
          <a:xfrm>
            <a:off x="851625" y="5959120"/>
            <a:ext cx="8111149"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A FUTURE VISION OR PURPOSE</a:t>
            </a:r>
          </a:p>
        </p:txBody>
      </p:sp>
      <p:cxnSp>
        <p:nvCxnSpPr>
          <p:cNvPr id="6" name="Straight Arrow Connector 5">
            <a:extLst>
              <a:ext uri="{FF2B5EF4-FFF2-40B4-BE49-F238E27FC236}">
                <a16:creationId xmlns:a16="http://schemas.microsoft.com/office/drawing/2014/main" id="{2F30A53A-4C31-383B-19F4-5BA55F382E7A}"/>
              </a:ext>
            </a:extLst>
          </p:cNvPr>
          <p:cNvCxnSpPr>
            <a:cxnSpLocks/>
          </p:cNvCxnSpPr>
          <p:nvPr/>
        </p:nvCxnSpPr>
        <p:spPr>
          <a:xfrm>
            <a:off x="4920854" y="1398949"/>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13A0A9-F38E-FEBE-3EB0-A4FDA46297FD}"/>
              </a:ext>
            </a:extLst>
          </p:cNvPr>
          <p:cNvSpPr txBox="1"/>
          <p:nvPr/>
        </p:nvSpPr>
        <p:spPr>
          <a:xfrm>
            <a:off x="6098" y="3391402"/>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AB196485-4F80-FFEF-916A-1221F98E7A82}"/>
              </a:ext>
            </a:extLst>
          </p:cNvPr>
          <p:cNvSpPr txBox="1"/>
          <p:nvPr/>
        </p:nvSpPr>
        <p:spPr>
          <a:xfrm>
            <a:off x="7928716" y="3377012"/>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43DEE445-3B16-9623-1087-45E377A53263}"/>
              </a:ext>
            </a:extLst>
          </p:cNvPr>
          <p:cNvCxnSpPr>
            <a:cxnSpLocks/>
            <a:stCxn id="7" idx="3"/>
            <a:endCxn id="8" idx="1"/>
          </p:cNvCxnSpPr>
          <p:nvPr/>
        </p:nvCxnSpPr>
        <p:spPr>
          <a:xfrm flipV="1">
            <a:off x="1863644" y="3673247"/>
            <a:ext cx="6065072" cy="1439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63DD5A4-A4A7-F4F2-0ED3-31068B97AA19}"/>
              </a:ext>
            </a:extLst>
          </p:cNvPr>
          <p:cNvGrpSpPr/>
          <p:nvPr/>
        </p:nvGrpSpPr>
        <p:grpSpPr>
          <a:xfrm>
            <a:off x="5191823" y="4055549"/>
            <a:ext cx="4370620" cy="1810612"/>
            <a:chOff x="6382431" y="4009893"/>
            <a:chExt cx="5379224" cy="2228447"/>
          </a:xfrm>
          <a:solidFill>
            <a:schemeClr val="tx1"/>
          </a:solidFill>
        </p:grpSpPr>
        <p:sp>
          <p:nvSpPr>
            <p:cNvPr id="23" name="TextBox 22">
              <a:extLst>
                <a:ext uri="{FF2B5EF4-FFF2-40B4-BE49-F238E27FC236}">
                  <a16:creationId xmlns:a16="http://schemas.microsoft.com/office/drawing/2014/main" id="{0CE87B62-54CB-86DE-D962-46137EC1A136}"/>
                </a:ext>
              </a:extLst>
            </p:cNvPr>
            <p:cNvSpPr txBox="1"/>
            <p:nvPr/>
          </p:nvSpPr>
          <p:spPr>
            <a:xfrm>
              <a:off x="7727406" y="5759255"/>
              <a:ext cx="1347965" cy="421575"/>
            </a:xfrm>
            <a:prstGeom prst="rect">
              <a:avLst/>
            </a:prstGeom>
            <a:noFill/>
          </p:spPr>
          <p:txBody>
            <a:bodyPr wrap="square" rtlCol="0">
              <a:spAutoFit/>
            </a:bodyPr>
            <a:lstStyle/>
            <a:p>
              <a:pPr algn="ctr"/>
              <a:r>
                <a:rPr lang="en-US" sz="813" dirty="0">
                  <a:latin typeface="Arial Rounded MT Bold" panose="020F0704030504030204" pitchFamily="34" charset="77"/>
                </a:rPr>
                <a:t>PSYCHOLOGICAL</a:t>
              </a:r>
            </a:p>
            <a:p>
              <a:pPr algn="ctr"/>
              <a:r>
                <a:rPr lang="en-US" sz="813" dirty="0">
                  <a:latin typeface="Arial Rounded MT Bold" panose="020F0704030504030204" pitchFamily="34" charset="77"/>
                </a:rPr>
                <a:t>ADDICTION</a:t>
              </a:r>
            </a:p>
          </p:txBody>
        </p:sp>
        <p:sp>
          <p:nvSpPr>
            <p:cNvPr id="25" name="TextBox 24">
              <a:extLst>
                <a:ext uri="{FF2B5EF4-FFF2-40B4-BE49-F238E27FC236}">
                  <a16:creationId xmlns:a16="http://schemas.microsoft.com/office/drawing/2014/main" id="{536882D7-756F-70D2-E5F9-E538E8FC2122}"/>
                </a:ext>
              </a:extLst>
            </p:cNvPr>
            <p:cNvSpPr txBox="1"/>
            <p:nvPr/>
          </p:nvSpPr>
          <p:spPr>
            <a:xfrm>
              <a:off x="7751486" y="4637491"/>
              <a:ext cx="1276056" cy="421575"/>
            </a:xfrm>
            <a:prstGeom prst="rect">
              <a:avLst/>
            </a:prstGeom>
            <a:noFill/>
          </p:spPr>
          <p:txBody>
            <a:bodyPr wrap="square" rtlCol="0">
              <a:spAutoFit/>
            </a:bodyPr>
            <a:lstStyle/>
            <a:p>
              <a:pPr algn="ctr"/>
              <a:r>
                <a:rPr lang="en-US" sz="813" dirty="0">
                  <a:latin typeface="Arial Rounded MT Bold" panose="020F0704030504030204" pitchFamily="34" charset="77"/>
                </a:rPr>
                <a:t>NO MEANING</a:t>
              </a:r>
            </a:p>
            <a:p>
              <a:pPr algn="ctr"/>
              <a:r>
                <a:rPr lang="en-US" sz="813" dirty="0">
                  <a:latin typeface="Arial Rounded MT Bold" panose="020F0704030504030204" pitchFamily="34" charset="77"/>
                </a:rPr>
                <a:t>&amp; AIMLESS</a:t>
              </a:r>
            </a:p>
          </p:txBody>
        </p:sp>
        <p:sp>
          <p:nvSpPr>
            <p:cNvPr id="26" name="TextBox 25">
              <a:extLst>
                <a:ext uri="{FF2B5EF4-FFF2-40B4-BE49-F238E27FC236}">
                  <a16:creationId xmlns:a16="http://schemas.microsoft.com/office/drawing/2014/main" id="{3E6BBAB2-CAF9-8FD6-B8EF-0D73E6DBDC91}"/>
                </a:ext>
              </a:extLst>
            </p:cNvPr>
            <p:cNvSpPr txBox="1"/>
            <p:nvPr/>
          </p:nvSpPr>
          <p:spPr>
            <a:xfrm>
              <a:off x="9074309" y="5773845"/>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BEHAVIOURAL</a:t>
              </a:r>
            </a:p>
            <a:p>
              <a:pPr algn="ctr"/>
              <a:r>
                <a:rPr lang="en-US" sz="813" dirty="0">
                  <a:latin typeface="Arial Rounded MT Bold" panose="020F0704030504030204" pitchFamily="34" charset="77"/>
                </a:rPr>
                <a:t>ADDICTION</a:t>
              </a:r>
            </a:p>
          </p:txBody>
        </p:sp>
        <p:sp>
          <p:nvSpPr>
            <p:cNvPr id="29" name="TextBox 28">
              <a:extLst>
                <a:ext uri="{FF2B5EF4-FFF2-40B4-BE49-F238E27FC236}">
                  <a16:creationId xmlns:a16="http://schemas.microsoft.com/office/drawing/2014/main" id="{EC754AF5-0DD6-651E-615B-1C3F7C16D603}"/>
                </a:ext>
              </a:extLst>
            </p:cNvPr>
            <p:cNvSpPr txBox="1"/>
            <p:nvPr/>
          </p:nvSpPr>
          <p:spPr>
            <a:xfrm>
              <a:off x="6418612" y="5753012"/>
              <a:ext cx="1318592" cy="421576"/>
            </a:xfrm>
            <a:prstGeom prst="rect">
              <a:avLst/>
            </a:prstGeom>
            <a:noFill/>
          </p:spPr>
          <p:txBody>
            <a:bodyPr wrap="square" rtlCol="0">
              <a:spAutoFit/>
            </a:bodyPr>
            <a:lstStyle/>
            <a:p>
              <a:pPr algn="ctr"/>
              <a:r>
                <a:rPr lang="en-US" sz="813" dirty="0">
                  <a:latin typeface="Arial Rounded MT Bold" panose="020F0704030504030204" pitchFamily="34" charset="77"/>
                </a:rPr>
                <a:t>PHYSICAL</a:t>
              </a:r>
            </a:p>
            <a:p>
              <a:pPr algn="ctr"/>
              <a:r>
                <a:rPr lang="en-US" sz="813" dirty="0">
                  <a:latin typeface="Arial Rounded MT Bold" panose="020F0704030504030204" pitchFamily="34" charset="77"/>
                </a:rPr>
                <a:t>ADDICTION</a:t>
              </a:r>
            </a:p>
          </p:txBody>
        </p:sp>
        <p:sp>
          <p:nvSpPr>
            <p:cNvPr id="31" name="TextBox 30">
              <a:extLst>
                <a:ext uri="{FF2B5EF4-FFF2-40B4-BE49-F238E27FC236}">
                  <a16:creationId xmlns:a16="http://schemas.microsoft.com/office/drawing/2014/main" id="{0CE33601-B117-00DC-4D4E-29C10AFFA7E4}"/>
                </a:ext>
              </a:extLst>
            </p:cNvPr>
            <p:cNvSpPr txBox="1"/>
            <p:nvPr/>
          </p:nvSpPr>
          <p:spPr>
            <a:xfrm>
              <a:off x="6382431" y="4642269"/>
              <a:ext cx="1332149" cy="421576"/>
            </a:xfrm>
            <a:prstGeom prst="rect">
              <a:avLst/>
            </a:prstGeom>
            <a:noFill/>
          </p:spPr>
          <p:txBody>
            <a:bodyPr wrap="square" rtlCol="0">
              <a:spAutoFit/>
            </a:bodyPr>
            <a:lstStyle/>
            <a:p>
              <a:pPr algn="ctr"/>
              <a:r>
                <a:rPr lang="en-US" sz="813" dirty="0">
                  <a:latin typeface="Arial Rounded MT Bold" panose="020F0704030504030204" pitchFamily="34" charset="77"/>
                </a:rPr>
                <a:t>NO FOCUS OR DIRECTION</a:t>
              </a:r>
            </a:p>
          </p:txBody>
        </p:sp>
        <p:sp>
          <p:nvSpPr>
            <p:cNvPr id="35" name="TextBox 34">
              <a:extLst>
                <a:ext uri="{FF2B5EF4-FFF2-40B4-BE49-F238E27FC236}">
                  <a16:creationId xmlns:a16="http://schemas.microsoft.com/office/drawing/2014/main" id="{792D073A-9A0D-CF45-0CEB-B15357A7A840}"/>
                </a:ext>
              </a:extLst>
            </p:cNvPr>
            <p:cNvSpPr txBox="1"/>
            <p:nvPr/>
          </p:nvSpPr>
          <p:spPr>
            <a:xfrm>
              <a:off x="9074308" y="4663877"/>
              <a:ext cx="1375829" cy="421576"/>
            </a:xfrm>
            <a:prstGeom prst="rect">
              <a:avLst/>
            </a:prstGeom>
            <a:noFill/>
          </p:spPr>
          <p:txBody>
            <a:bodyPr wrap="square" rtlCol="0">
              <a:spAutoFit/>
            </a:bodyPr>
            <a:lstStyle/>
            <a:p>
              <a:pPr algn="ctr"/>
              <a:r>
                <a:rPr lang="en-US" sz="813" dirty="0">
                  <a:latin typeface="Arial Rounded MT Bold" panose="020F0704030504030204" pitchFamily="34" charset="77"/>
                </a:rPr>
                <a:t>NO PERSONAL </a:t>
              </a:r>
            </a:p>
            <a:p>
              <a:pPr algn="ctr"/>
              <a:r>
                <a:rPr lang="en-US" sz="813" dirty="0">
                  <a:latin typeface="Arial Rounded MT Bold" panose="020F0704030504030204" pitchFamily="34" charset="77"/>
                </a:rPr>
                <a:t>CHOICE</a:t>
              </a:r>
            </a:p>
          </p:txBody>
        </p:sp>
        <p:sp>
          <p:nvSpPr>
            <p:cNvPr id="5" name="TextBox 4">
              <a:extLst>
                <a:ext uri="{FF2B5EF4-FFF2-40B4-BE49-F238E27FC236}">
                  <a16:creationId xmlns:a16="http://schemas.microsoft.com/office/drawing/2014/main" id="{A44EE5CB-B6C2-9EAC-4663-2B0071FD371A}"/>
                </a:ext>
              </a:extLst>
            </p:cNvPr>
            <p:cNvSpPr txBox="1"/>
            <p:nvPr/>
          </p:nvSpPr>
          <p:spPr>
            <a:xfrm>
              <a:off x="10435391" y="5816764"/>
              <a:ext cx="1271649" cy="421576"/>
            </a:xfrm>
            <a:prstGeom prst="rect">
              <a:avLst/>
            </a:prstGeom>
            <a:noFill/>
          </p:spPr>
          <p:txBody>
            <a:bodyPr wrap="square" rtlCol="0">
              <a:spAutoFit/>
            </a:bodyPr>
            <a:lstStyle/>
            <a:p>
              <a:pPr algn="ctr"/>
              <a:r>
                <a:rPr lang="en-US" sz="813" dirty="0">
                  <a:latin typeface="Arial Rounded MT Bold" panose="020F0704030504030204" pitchFamily="34" charset="77"/>
                </a:rPr>
                <a:t>APATHY</a:t>
              </a:r>
            </a:p>
            <a:p>
              <a:pPr algn="ctr"/>
              <a:r>
                <a:rPr lang="en-US" sz="813" dirty="0">
                  <a:latin typeface="Arial Rounded MT Bold" panose="020F0704030504030204" pitchFamily="34" charset="77"/>
                </a:rPr>
                <a:t>DON’T CARE</a:t>
              </a:r>
            </a:p>
          </p:txBody>
        </p:sp>
        <p:pic>
          <p:nvPicPr>
            <p:cNvPr id="4115" name="Graphic 4114" descr="Close with solid fill">
              <a:extLst>
                <a:ext uri="{FF2B5EF4-FFF2-40B4-BE49-F238E27FC236}">
                  <a16:creationId xmlns:a16="http://schemas.microsoft.com/office/drawing/2014/main" id="{0AB49675-71A2-40A5-2DB3-ED23A2E58A1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62899" y="5143740"/>
              <a:ext cx="298569" cy="298569"/>
            </a:xfrm>
            <a:prstGeom prst="rect">
              <a:avLst/>
            </a:prstGeom>
          </p:spPr>
        </p:pic>
        <p:grpSp>
          <p:nvGrpSpPr>
            <p:cNvPr id="40" name="Group 39">
              <a:extLst>
                <a:ext uri="{FF2B5EF4-FFF2-40B4-BE49-F238E27FC236}">
                  <a16:creationId xmlns:a16="http://schemas.microsoft.com/office/drawing/2014/main" id="{EE3A83DD-12C4-4223-9DE2-697397DA1C7D}"/>
                </a:ext>
              </a:extLst>
            </p:cNvPr>
            <p:cNvGrpSpPr/>
            <p:nvPr/>
          </p:nvGrpSpPr>
          <p:grpSpPr>
            <a:xfrm>
              <a:off x="6630937" y="4009893"/>
              <a:ext cx="854501" cy="640240"/>
              <a:chOff x="7129273" y="4057261"/>
              <a:chExt cx="941830" cy="745393"/>
            </a:xfrm>
            <a:grpFill/>
          </p:grpSpPr>
          <p:pic>
            <p:nvPicPr>
              <p:cNvPr id="15" name="Graphic 14" descr="Compass with solid fill">
                <a:extLst>
                  <a:ext uri="{FF2B5EF4-FFF2-40B4-BE49-F238E27FC236}">
                    <a16:creationId xmlns:a16="http://schemas.microsoft.com/office/drawing/2014/main" id="{B117A16F-1662-E695-F639-013411963C4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43227" y="4074778"/>
                <a:ext cx="727876" cy="727876"/>
              </a:xfrm>
              <a:prstGeom prst="rect">
                <a:avLst/>
              </a:prstGeom>
            </p:spPr>
          </p:pic>
          <p:pic>
            <p:nvPicPr>
              <p:cNvPr id="21" name="Graphic 20" descr="Badge Cross with solid fill">
                <a:extLst>
                  <a:ext uri="{FF2B5EF4-FFF2-40B4-BE49-F238E27FC236}">
                    <a16:creationId xmlns:a16="http://schemas.microsoft.com/office/drawing/2014/main" id="{F8C595A6-C046-AF38-9872-10FB731AE35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9273" y="4057261"/>
                <a:ext cx="504267" cy="504267"/>
              </a:xfrm>
              <a:prstGeom prst="rect">
                <a:avLst/>
              </a:prstGeom>
            </p:spPr>
          </p:pic>
        </p:grpSp>
        <p:grpSp>
          <p:nvGrpSpPr>
            <p:cNvPr id="42" name="Group 41">
              <a:extLst>
                <a:ext uri="{FF2B5EF4-FFF2-40B4-BE49-F238E27FC236}">
                  <a16:creationId xmlns:a16="http://schemas.microsoft.com/office/drawing/2014/main" id="{8CB0174C-0396-5C4B-E9BB-927B6A8E36EC}"/>
                </a:ext>
              </a:extLst>
            </p:cNvPr>
            <p:cNvGrpSpPr/>
            <p:nvPr/>
          </p:nvGrpSpPr>
          <p:grpSpPr>
            <a:xfrm>
              <a:off x="9136242" y="4084936"/>
              <a:ext cx="1165570" cy="500250"/>
              <a:chOff x="9425242" y="6888760"/>
              <a:chExt cx="1165570" cy="500250"/>
            </a:xfrm>
            <a:grpFill/>
          </p:grpSpPr>
          <p:grpSp>
            <p:nvGrpSpPr>
              <p:cNvPr id="36" name="Group 35">
                <a:extLst>
                  <a:ext uri="{FF2B5EF4-FFF2-40B4-BE49-F238E27FC236}">
                    <a16:creationId xmlns:a16="http://schemas.microsoft.com/office/drawing/2014/main" id="{8225F8C1-1533-7D98-33CB-DA6AE64EA28D}"/>
                  </a:ext>
                </a:extLst>
              </p:cNvPr>
              <p:cNvGrpSpPr/>
              <p:nvPr/>
            </p:nvGrpSpPr>
            <p:grpSpPr>
              <a:xfrm>
                <a:off x="9425242" y="6888760"/>
                <a:ext cx="1165570" cy="500250"/>
                <a:chOff x="7243090" y="3117272"/>
                <a:chExt cx="1875969" cy="764385"/>
              </a:xfrm>
              <a:grpFill/>
            </p:grpSpPr>
            <p:pic>
              <p:nvPicPr>
                <p:cNvPr id="37" name="Graphic 36" descr="Badge Cross with solid fill">
                  <a:extLst>
                    <a:ext uri="{FF2B5EF4-FFF2-40B4-BE49-F238E27FC236}">
                      <a16:creationId xmlns:a16="http://schemas.microsoft.com/office/drawing/2014/main" id="{6B583E22-A053-B697-3F01-095CA8DB5F0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43090" y="3117272"/>
                  <a:ext cx="750715" cy="750715"/>
                </a:xfrm>
                <a:prstGeom prst="rect">
                  <a:avLst/>
                </a:prstGeom>
              </p:spPr>
            </p:pic>
            <p:pic>
              <p:nvPicPr>
                <p:cNvPr id="38" name="Graphic 37" descr="Badge Tick1 with solid fill">
                  <a:extLst>
                    <a:ext uri="{FF2B5EF4-FFF2-40B4-BE49-F238E27FC236}">
                      <a16:creationId xmlns:a16="http://schemas.microsoft.com/office/drawing/2014/main" id="{5692C62D-A6A2-7A16-FC7A-9F1E2B88512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8345" y="3130942"/>
                  <a:ext cx="750714" cy="750715"/>
                </a:xfrm>
                <a:prstGeom prst="rect">
                  <a:avLst/>
                </a:prstGeom>
              </p:spPr>
            </p:pic>
          </p:grpSp>
          <p:pic>
            <p:nvPicPr>
              <p:cNvPr id="41" name="Graphic 40" descr="Close with solid fill">
                <a:extLst>
                  <a:ext uri="{FF2B5EF4-FFF2-40B4-BE49-F238E27FC236}">
                    <a16:creationId xmlns:a16="http://schemas.microsoft.com/office/drawing/2014/main" id="{1332470F-5D2F-9801-AC88-1A2E6152361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29213" y="6947798"/>
                <a:ext cx="366299" cy="366299"/>
              </a:xfrm>
              <a:prstGeom prst="rect">
                <a:avLst/>
              </a:prstGeom>
            </p:spPr>
          </p:pic>
        </p:grpSp>
        <p:pic>
          <p:nvPicPr>
            <p:cNvPr id="4099" name="Graphic 4098" descr="Mushroom with solid fill">
              <a:extLst>
                <a:ext uri="{FF2B5EF4-FFF2-40B4-BE49-F238E27FC236}">
                  <a16:creationId xmlns:a16="http://schemas.microsoft.com/office/drawing/2014/main" id="{25C9747E-95D6-E4E7-F62F-78B8E3047E7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075214" y="5141844"/>
              <a:ext cx="615594" cy="615594"/>
            </a:xfrm>
            <a:prstGeom prst="rect">
              <a:avLst/>
            </a:prstGeom>
          </p:spPr>
        </p:pic>
        <p:pic>
          <p:nvPicPr>
            <p:cNvPr id="4103" name="Graphic 4102" descr="Lost with solid fill">
              <a:extLst>
                <a:ext uri="{FF2B5EF4-FFF2-40B4-BE49-F238E27FC236}">
                  <a16:creationId xmlns:a16="http://schemas.microsoft.com/office/drawing/2014/main" id="{0BAB9643-95D2-B76E-77A3-ECE0069D0BA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038611" y="4056195"/>
              <a:ext cx="612466" cy="612466"/>
            </a:xfrm>
            <a:prstGeom prst="rect">
              <a:avLst/>
            </a:prstGeom>
          </p:spPr>
        </p:pic>
        <p:pic>
          <p:nvPicPr>
            <p:cNvPr id="1057" name="Graphic 1056" descr="Neutral face outline with solid fill">
              <a:extLst>
                <a:ext uri="{FF2B5EF4-FFF2-40B4-BE49-F238E27FC236}">
                  <a16:creationId xmlns:a16="http://schemas.microsoft.com/office/drawing/2014/main" id="{15F1C8B7-6B7E-2D7C-5C8A-5231681A7F7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744039" y="5149029"/>
              <a:ext cx="654231" cy="654231"/>
            </a:xfrm>
            <a:prstGeom prst="rect">
              <a:avLst/>
            </a:prstGeom>
          </p:spPr>
        </p:pic>
        <p:grpSp>
          <p:nvGrpSpPr>
            <p:cNvPr id="18" name="Group 17">
              <a:extLst>
                <a:ext uri="{FF2B5EF4-FFF2-40B4-BE49-F238E27FC236}">
                  <a16:creationId xmlns:a16="http://schemas.microsoft.com/office/drawing/2014/main" id="{9B9AF489-AC88-81B3-4BAA-FD296C68BF0A}"/>
                </a:ext>
              </a:extLst>
            </p:cNvPr>
            <p:cNvGrpSpPr/>
            <p:nvPr/>
          </p:nvGrpSpPr>
          <p:grpSpPr>
            <a:xfrm>
              <a:off x="6489805" y="5081715"/>
              <a:ext cx="895244" cy="671104"/>
              <a:chOff x="6134518" y="6761279"/>
              <a:chExt cx="1369975" cy="914400"/>
            </a:xfrm>
            <a:grpFill/>
          </p:grpSpPr>
          <p:pic>
            <p:nvPicPr>
              <p:cNvPr id="11" name="Graphic 10" descr="Wine with solid fill">
                <a:extLst>
                  <a:ext uri="{FF2B5EF4-FFF2-40B4-BE49-F238E27FC236}">
                    <a16:creationId xmlns:a16="http://schemas.microsoft.com/office/drawing/2014/main" id="{E3AB5867-8F5B-672A-CFA6-2834463FD4E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134518" y="6761279"/>
                <a:ext cx="914400" cy="914400"/>
              </a:xfrm>
              <a:prstGeom prst="rect">
                <a:avLst/>
              </a:prstGeom>
            </p:spPr>
          </p:pic>
          <p:pic>
            <p:nvPicPr>
              <p:cNvPr id="13" name="Graphic 12" descr="Medicine with solid fill">
                <a:extLst>
                  <a:ext uri="{FF2B5EF4-FFF2-40B4-BE49-F238E27FC236}">
                    <a16:creationId xmlns:a16="http://schemas.microsoft.com/office/drawing/2014/main" id="{F159AD28-1CC8-1205-C360-0C517422A50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989145" y="7143000"/>
                <a:ext cx="515348" cy="515348"/>
              </a:xfrm>
              <a:prstGeom prst="rect">
                <a:avLst/>
              </a:prstGeom>
            </p:spPr>
          </p:pic>
          <p:pic>
            <p:nvPicPr>
              <p:cNvPr id="16" name="Graphic 15" descr="Needle with solid fill">
                <a:extLst>
                  <a:ext uri="{FF2B5EF4-FFF2-40B4-BE49-F238E27FC236}">
                    <a16:creationId xmlns:a16="http://schemas.microsoft.com/office/drawing/2014/main" id="{C7DFD4EC-7057-5A70-12EF-2AB282141C0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98893" y="6832761"/>
                <a:ext cx="744334" cy="744334"/>
              </a:xfrm>
              <a:prstGeom prst="rect">
                <a:avLst/>
              </a:prstGeom>
            </p:spPr>
          </p:pic>
        </p:grpSp>
        <p:grpSp>
          <p:nvGrpSpPr>
            <p:cNvPr id="4138" name="Group 4137">
              <a:extLst>
                <a:ext uri="{FF2B5EF4-FFF2-40B4-BE49-F238E27FC236}">
                  <a16:creationId xmlns:a16="http://schemas.microsoft.com/office/drawing/2014/main" id="{BB475FC4-B7B4-89ED-6380-6CB422953AEE}"/>
                </a:ext>
              </a:extLst>
            </p:cNvPr>
            <p:cNvGrpSpPr/>
            <p:nvPr/>
          </p:nvGrpSpPr>
          <p:grpSpPr>
            <a:xfrm>
              <a:off x="9279862" y="5110862"/>
              <a:ext cx="919729" cy="684296"/>
              <a:chOff x="6363320" y="6883028"/>
              <a:chExt cx="919729" cy="684296"/>
            </a:xfrm>
            <a:grpFill/>
          </p:grpSpPr>
          <p:pic>
            <p:nvPicPr>
              <p:cNvPr id="52" name="Graphic 51" descr="Game controller with solid fill">
                <a:extLst>
                  <a:ext uri="{FF2B5EF4-FFF2-40B4-BE49-F238E27FC236}">
                    <a16:creationId xmlns:a16="http://schemas.microsoft.com/office/drawing/2014/main" id="{37479C00-7CFA-3ADF-0786-6B5228FB5B2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363320" y="6910720"/>
                <a:ext cx="508182" cy="346224"/>
              </a:xfrm>
              <a:prstGeom prst="rect">
                <a:avLst/>
              </a:prstGeom>
            </p:spPr>
          </p:pic>
          <p:pic>
            <p:nvPicPr>
              <p:cNvPr id="58" name="Graphic 57" descr="Money with solid fill">
                <a:extLst>
                  <a:ext uri="{FF2B5EF4-FFF2-40B4-BE49-F238E27FC236}">
                    <a16:creationId xmlns:a16="http://schemas.microsoft.com/office/drawing/2014/main" id="{7ED7040F-AA16-5325-2B9B-09FB8DC341C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9148884">
                <a:off x="6823763" y="6883028"/>
                <a:ext cx="450772" cy="307110"/>
              </a:xfrm>
              <a:prstGeom prst="rect">
                <a:avLst/>
              </a:prstGeom>
            </p:spPr>
          </p:pic>
          <p:pic>
            <p:nvPicPr>
              <p:cNvPr id="1034" name="Graphic 1033" descr="Dice with solid fill">
                <a:extLst>
                  <a:ext uri="{FF2B5EF4-FFF2-40B4-BE49-F238E27FC236}">
                    <a16:creationId xmlns:a16="http://schemas.microsoft.com/office/drawing/2014/main" id="{ABD5C263-0701-D92F-0FE0-081E14CBC8B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3085811">
                <a:off x="7079830" y="7108498"/>
                <a:ext cx="228307" cy="178131"/>
              </a:xfrm>
              <a:prstGeom prst="rect">
                <a:avLst/>
              </a:prstGeom>
            </p:spPr>
          </p:pic>
          <p:sp>
            <p:nvSpPr>
              <p:cNvPr id="4097" name="Freeform 4096">
                <a:extLst>
                  <a:ext uri="{FF2B5EF4-FFF2-40B4-BE49-F238E27FC236}">
                    <a16:creationId xmlns:a16="http://schemas.microsoft.com/office/drawing/2014/main" id="{F78FA39D-292B-E21E-A0B5-F055B8DAAE85}"/>
                  </a:ext>
                </a:extLst>
              </p:cNvPr>
              <p:cNvSpPr/>
              <p:nvPr/>
            </p:nvSpPr>
            <p:spPr>
              <a:xfrm>
                <a:off x="6698511" y="7257845"/>
                <a:ext cx="54066" cy="46871"/>
              </a:xfrm>
              <a:custGeom>
                <a:avLst/>
                <a:gdLst>
                  <a:gd name="connsiteX0" fmla="*/ 57183 w 57182"/>
                  <a:gd name="connsiteY0" fmla="*/ 31768 h 63536"/>
                  <a:gd name="connsiteX1" fmla="*/ 28591 w 57182"/>
                  <a:gd name="connsiteY1" fmla="*/ 63536 h 63536"/>
                  <a:gd name="connsiteX2" fmla="*/ 0 w 57182"/>
                  <a:gd name="connsiteY2" fmla="*/ 31768 h 63536"/>
                  <a:gd name="connsiteX3" fmla="*/ 28591 w 57182"/>
                  <a:gd name="connsiteY3" fmla="*/ 0 h 63536"/>
                  <a:gd name="connsiteX4" fmla="*/ 57183 w 57182"/>
                  <a:gd name="connsiteY4" fmla="*/ 31768 h 6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63536">
                    <a:moveTo>
                      <a:pt x="57183" y="31768"/>
                    </a:moveTo>
                    <a:cubicBezTo>
                      <a:pt x="57183" y="49313"/>
                      <a:pt x="44382" y="63536"/>
                      <a:pt x="28591" y="63536"/>
                    </a:cubicBezTo>
                    <a:cubicBezTo>
                      <a:pt x="12801" y="63536"/>
                      <a:pt x="0" y="49313"/>
                      <a:pt x="0" y="31768"/>
                    </a:cubicBezTo>
                    <a:cubicBezTo>
                      <a:pt x="0" y="14223"/>
                      <a:pt x="12801" y="0"/>
                      <a:pt x="28591" y="0"/>
                    </a:cubicBezTo>
                    <a:cubicBezTo>
                      <a:pt x="44382" y="0"/>
                      <a:pt x="57183" y="14223"/>
                      <a:pt x="57183" y="31768"/>
                    </a:cubicBezTo>
                    <a:close/>
                  </a:path>
                </a:pathLst>
              </a:custGeom>
              <a:grpFill/>
              <a:ln w="5953" cap="flat">
                <a:noFill/>
                <a:prstDash val="solid"/>
                <a:miter/>
              </a:ln>
            </p:spPr>
            <p:txBody>
              <a:bodyPr rtlCol="0" anchor="ctr"/>
              <a:lstStyle/>
              <a:p>
                <a:endParaRPr lang="en-US" sz="1788"/>
              </a:p>
            </p:txBody>
          </p:sp>
          <p:sp>
            <p:nvSpPr>
              <p:cNvPr id="4098" name="Freeform 4097">
                <a:extLst>
                  <a:ext uri="{FF2B5EF4-FFF2-40B4-BE49-F238E27FC236}">
                    <a16:creationId xmlns:a16="http://schemas.microsoft.com/office/drawing/2014/main" id="{489D0866-0A2F-B401-E41E-412672F37406}"/>
                  </a:ext>
                </a:extLst>
              </p:cNvPr>
              <p:cNvSpPr/>
              <p:nvPr/>
            </p:nvSpPr>
            <p:spPr>
              <a:xfrm>
                <a:off x="6656460" y="7276594"/>
                <a:ext cx="30037" cy="28122"/>
              </a:xfrm>
              <a:custGeom>
                <a:avLst/>
                <a:gdLst>
                  <a:gd name="connsiteX0" fmla="*/ 31768 w 31768"/>
                  <a:gd name="connsiteY0" fmla="*/ 19061 h 38121"/>
                  <a:gd name="connsiteX1" fmla="*/ 15884 w 31768"/>
                  <a:gd name="connsiteY1" fmla="*/ 38122 h 38121"/>
                  <a:gd name="connsiteX2" fmla="*/ 0 w 31768"/>
                  <a:gd name="connsiteY2" fmla="*/ 19061 h 38121"/>
                  <a:gd name="connsiteX3" fmla="*/ 15884 w 31768"/>
                  <a:gd name="connsiteY3" fmla="*/ 0 h 38121"/>
                  <a:gd name="connsiteX4" fmla="*/ 31768 w 31768"/>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 h="38121">
                    <a:moveTo>
                      <a:pt x="31768" y="19061"/>
                    </a:moveTo>
                    <a:cubicBezTo>
                      <a:pt x="31768" y="29588"/>
                      <a:pt x="24657" y="38122"/>
                      <a:pt x="15884" y="38122"/>
                    </a:cubicBezTo>
                    <a:cubicBezTo>
                      <a:pt x="7112" y="38122"/>
                      <a:pt x="0" y="29588"/>
                      <a:pt x="0" y="19061"/>
                    </a:cubicBezTo>
                    <a:cubicBezTo>
                      <a:pt x="0" y="8534"/>
                      <a:pt x="7112" y="0"/>
                      <a:pt x="15884" y="0"/>
                    </a:cubicBezTo>
                    <a:cubicBezTo>
                      <a:pt x="24657" y="0"/>
                      <a:pt x="31768" y="8534"/>
                      <a:pt x="31768" y="19061"/>
                    </a:cubicBezTo>
                    <a:close/>
                  </a:path>
                </a:pathLst>
              </a:custGeom>
              <a:grpFill/>
              <a:ln w="5953" cap="flat">
                <a:noFill/>
                <a:prstDash val="solid"/>
                <a:miter/>
              </a:ln>
            </p:spPr>
            <p:txBody>
              <a:bodyPr rtlCol="0" anchor="ctr"/>
              <a:lstStyle/>
              <a:p>
                <a:endParaRPr lang="en-US" sz="1788"/>
              </a:p>
            </p:txBody>
          </p:sp>
          <p:sp>
            <p:nvSpPr>
              <p:cNvPr id="4100" name="Freeform 4099">
                <a:extLst>
                  <a:ext uri="{FF2B5EF4-FFF2-40B4-BE49-F238E27FC236}">
                    <a16:creationId xmlns:a16="http://schemas.microsoft.com/office/drawing/2014/main" id="{4A15CCE5-DA7B-CFB2-E5E8-1778E0906D5C}"/>
                  </a:ext>
                </a:extLst>
              </p:cNvPr>
              <p:cNvSpPr/>
              <p:nvPr/>
            </p:nvSpPr>
            <p:spPr>
              <a:xfrm>
                <a:off x="6626424" y="7295342"/>
                <a:ext cx="24029" cy="23435"/>
              </a:xfrm>
              <a:custGeom>
                <a:avLst/>
                <a:gdLst>
                  <a:gd name="connsiteX0" fmla="*/ 25415 w 25414"/>
                  <a:gd name="connsiteY0" fmla="*/ 15884 h 31768"/>
                  <a:gd name="connsiteX1" fmla="*/ 12707 w 25414"/>
                  <a:gd name="connsiteY1" fmla="*/ 31768 h 31768"/>
                  <a:gd name="connsiteX2" fmla="*/ 0 w 25414"/>
                  <a:gd name="connsiteY2" fmla="*/ 15884 h 31768"/>
                  <a:gd name="connsiteX3" fmla="*/ 12707 w 25414"/>
                  <a:gd name="connsiteY3" fmla="*/ 0 h 31768"/>
                  <a:gd name="connsiteX4" fmla="*/ 25415 w 25414"/>
                  <a:gd name="connsiteY4" fmla="*/ 15884 h 3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4" h="31768">
                    <a:moveTo>
                      <a:pt x="25415" y="15884"/>
                    </a:moveTo>
                    <a:cubicBezTo>
                      <a:pt x="25415" y="24657"/>
                      <a:pt x="19725" y="31768"/>
                      <a:pt x="12707" y="31768"/>
                    </a:cubicBezTo>
                    <a:cubicBezTo>
                      <a:pt x="5689" y="31768"/>
                      <a:pt x="0" y="24657"/>
                      <a:pt x="0" y="15884"/>
                    </a:cubicBezTo>
                    <a:cubicBezTo>
                      <a:pt x="0" y="7112"/>
                      <a:pt x="5689" y="0"/>
                      <a:pt x="12707" y="0"/>
                    </a:cubicBezTo>
                    <a:cubicBezTo>
                      <a:pt x="19725" y="0"/>
                      <a:pt x="25415" y="7112"/>
                      <a:pt x="25415" y="15884"/>
                    </a:cubicBezTo>
                    <a:close/>
                  </a:path>
                </a:pathLst>
              </a:custGeom>
              <a:grpFill/>
              <a:ln w="5953" cap="flat">
                <a:noFill/>
                <a:prstDash val="solid"/>
                <a:miter/>
              </a:ln>
            </p:spPr>
            <p:txBody>
              <a:bodyPr rtlCol="0" anchor="ctr"/>
              <a:lstStyle/>
              <a:p>
                <a:endParaRPr lang="en-US" sz="1788"/>
              </a:p>
            </p:txBody>
          </p:sp>
          <p:sp>
            <p:nvSpPr>
              <p:cNvPr id="4102" name="Freeform 4101">
                <a:extLst>
                  <a:ext uri="{FF2B5EF4-FFF2-40B4-BE49-F238E27FC236}">
                    <a16:creationId xmlns:a16="http://schemas.microsoft.com/office/drawing/2014/main" id="{9E80B464-849B-E47B-A22A-3E114361F44A}"/>
                  </a:ext>
                </a:extLst>
              </p:cNvPr>
              <p:cNvSpPr/>
              <p:nvPr/>
            </p:nvSpPr>
            <p:spPr>
              <a:xfrm>
                <a:off x="6608401" y="7318777"/>
                <a:ext cx="18021" cy="18748"/>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5953" cap="flat">
                <a:noFill/>
                <a:prstDash val="solid"/>
                <a:miter/>
              </a:ln>
            </p:spPr>
            <p:txBody>
              <a:bodyPr rtlCol="0" anchor="ctr"/>
              <a:lstStyle/>
              <a:p>
                <a:endParaRPr lang="en-US" sz="1788"/>
              </a:p>
            </p:txBody>
          </p:sp>
          <p:sp>
            <p:nvSpPr>
              <p:cNvPr id="4104" name="Freeform 4103">
                <a:extLst>
                  <a:ext uri="{FF2B5EF4-FFF2-40B4-BE49-F238E27FC236}">
                    <a16:creationId xmlns:a16="http://schemas.microsoft.com/office/drawing/2014/main" id="{22DC7AA3-D399-E7B8-521F-403D1A341406}"/>
                  </a:ext>
                </a:extLst>
              </p:cNvPr>
              <p:cNvSpPr/>
              <p:nvPr/>
            </p:nvSpPr>
            <p:spPr>
              <a:xfrm>
                <a:off x="6590379" y="7337526"/>
                <a:ext cx="18021" cy="18748"/>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5953" cap="flat">
                <a:noFill/>
                <a:prstDash val="solid"/>
                <a:miter/>
              </a:ln>
            </p:spPr>
            <p:txBody>
              <a:bodyPr rtlCol="0" anchor="ctr"/>
              <a:lstStyle/>
              <a:p>
                <a:endParaRPr lang="en-US" sz="1788"/>
              </a:p>
            </p:txBody>
          </p:sp>
          <p:sp>
            <p:nvSpPr>
              <p:cNvPr id="4124" name="Freeform 4123">
                <a:extLst>
                  <a:ext uri="{FF2B5EF4-FFF2-40B4-BE49-F238E27FC236}">
                    <a16:creationId xmlns:a16="http://schemas.microsoft.com/office/drawing/2014/main" id="{2CA5BD24-CFCA-0961-EA3A-F7DBD967449B}"/>
                  </a:ext>
                </a:extLst>
              </p:cNvPr>
              <p:cNvSpPr/>
              <p:nvPr/>
            </p:nvSpPr>
            <p:spPr>
              <a:xfrm>
                <a:off x="6596387" y="7318777"/>
                <a:ext cx="150183" cy="243729"/>
              </a:xfrm>
              <a:custGeom>
                <a:avLst/>
                <a:gdLst>
                  <a:gd name="connsiteX0" fmla="*/ 101658 w 158840"/>
                  <a:gd name="connsiteY0" fmla="*/ 0 h 330388"/>
                  <a:gd name="connsiteX1" fmla="*/ 0 w 158840"/>
                  <a:gd name="connsiteY1" fmla="*/ 95304 h 330388"/>
                  <a:gd name="connsiteX2" fmla="*/ 25415 w 158840"/>
                  <a:gd name="connsiteY2" fmla="*/ 203316 h 330388"/>
                  <a:gd name="connsiteX3" fmla="*/ 82597 w 158840"/>
                  <a:gd name="connsiteY3" fmla="*/ 330389 h 330388"/>
                  <a:gd name="connsiteX4" fmla="*/ 120719 w 158840"/>
                  <a:gd name="connsiteY4" fmla="*/ 190609 h 330388"/>
                  <a:gd name="connsiteX5" fmla="*/ 158841 w 158840"/>
                  <a:gd name="connsiteY5" fmla="*/ 44475 h 330388"/>
                  <a:gd name="connsiteX6" fmla="*/ 101658 w 158840"/>
                  <a:gd name="connsiteY6" fmla="*/ 0 h 3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0" h="330388">
                    <a:moveTo>
                      <a:pt x="101658" y="0"/>
                    </a:moveTo>
                    <a:cubicBezTo>
                      <a:pt x="64807" y="0"/>
                      <a:pt x="0" y="54006"/>
                      <a:pt x="0" y="95304"/>
                    </a:cubicBezTo>
                    <a:cubicBezTo>
                      <a:pt x="0" y="153758"/>
                      <a:pt x="25415" y="159476"/>
                      <a:pt x="25415" y="203316"/>
                    </a:cubicBezTo>
                    <a:cubicBezTo>
                      <a:pt x="25415" y="247156"/>
                      <a:pt x="635" y="330389"/>
                      <a:pt x="82597" y="330389"/>
                    </a:cubicBezTo>
                    <a:cubicBezTo>
                      <a:pt x="176631" y="330389"/>
                      <a:pt x="120719" y="217294"/>
                      <a:pt x="120719" y="190609"/>
                    </a:cubicBezTo>
                    <a:cubicBezTo>
                      <a:pt x="120719" y="119448"/>
                      <a:pt x="158841" y="98481"/>
                      <a:pt x="158841" y="44475"/>
                    </a:cubicBezTo>
                    <a:cubicBezTo>
                      <a:pt x="158841" y="8895"/>
                      <a:pt x="138509" y="0"/>
                      <a:pt x="101658" y="0"/>
                    </a:cubicBezTo>
                    <a:close/>
                  </a:path>
                </a:pathLst>
              </a:custGeom>
              <a:grpFill/>
              <a:ln w="5953" cap="flat">
                <a:noFill/>
                <a:prstDash val="solid"/>
                <a:miter/>
              </a:ln>
            </p:spPr>
            <p:txBody>
              <a:bodyPr rtlCol="0" anchor="ctr"/>
              <a:lstStyle/>
              <a:p>
                <a:endParaRPr lang="en-US" sz="1788"/>
              </a:p>
            </p:txBody>
          </p:sp>
          <p:sp>
            <p:nvSpPr>
              <p:cNvPr id="4126" name="Freeform 4125">
                <a:extLst>
                  <a:ext uri="{FF2B5EF4-FFF2-40B4-BE49-F238E27FC236}">
                    <a16:creationId xmlns:a16="http://schemas.microsoft.com/office/drawing/2014/main" id="{AD64D74E-7A2D-D36A-4E14-AEF31FB04680}"/>
                  </a:ext>
                </a:extLst>
              </p:cNvPr>
              <p:cNvSpPr/>
              <p:nvPr/>
            </p:nvSpPr>
            <p:spPr>
              <a:xfrm>
                <a:off x="6802485" y="7262662"/>
                <a:ext cx="54066" cy="46871"/>
              </a:xfrm>
              <a:custGeom>
                <a:avLst/>
                <a:gdLst>
                  <a:gd name="connsiteX0" fmla="*/ 57183 w 57182"/>
                  <a:gd name="connsiteY0" fmla="*/ 31768 h 63536"/>
                  <a:gd name="connsiteX1" fmla="*/ 28591 w 57182"/>
                  <a:gd name="connsiteY1" fmla="*/ 63536 h 63536"/>
                  <a:gd name="connsiteX2" fmla="*/ 0 w 57182"/>
                  <a:gd name="connsiteY2" fmla="*/ 31768 h 63536"/>
                  <a:gd name="connsiteX3" fmla="*/ 28591 w 57182"/>
                  <a:gd name="connsiteY3" fmla="*/ 0 h 63536"/>
                  <a:gd name="connsiteX4" fmla="*/ 57183 w 57182"/>
                  <a:gd name="connsiteY4" fmla="*/ 31768 h 6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63536">
                    <a:moveTo>
                      <a:pt x="57183" y="31768"/>
                    </a:moveTo>
                    <a:cubicBezTo>
                      <a:pt x="57183" y="49313"/>
                      <a:pt x="44382" y="63536"/>
                      <a:pt x="28591" y="63536"/>
                    </a:cubicBezTo>
                    <a:cubicBezTo>
                      <a:pt x="12801" y="63536"/>
                      <a:pt x="0" y="49313"/>
                      <a:pt x="0" y="31768"/>
                    </a:cubicBezTo>
                    <a:cubicBezTo>
                      <a:pt x="0" y="14223"/>
                      <a:pt x="12801" y="0"/>
                      <a:pt x="28591" y="0"/>
                    </a:cubicBezTo>
                    <a:cubicBezTo>
                      <a:pt x="44382" y="0"/>
                      <a:pt x="57183" y="14223"/>
                      <a:pt x="57183" y="31768"/>
                    </a:cubicBezTo>
                    <a:close/>
                  </a:path>
                </a:pathLst>
              </a:custGeom>
              <a:grpFill/>
              <a:ln w="5953" cap="flat">
                <a:noFill/>
                <a:prstDash val="solid"/>
                <a:miter/>
              </a:ln>
            </p:spPr>
            <p:txBody>
              <a:bodyPr rtlCol="0" anchor="ctr"/>
              <a:lstStyle/>
              <a:p>
                <a:endParaRPr lang="en-US" sz="1788"/>
              </a:p>
            </p:txBody>
          </p:sp>
          <p:sp>
            <p:nvSpPr>
              <p:cNvPr id="4128" name="Freeform 4127">
                <a:extLst>
                  <a:ext uri="{FF2B5EF4-FFF2-40B4-BE49-F238E27FC236}">
                    <a16:creationId xmlns:a16="http://schemas.microsoft.com/office/drawing/2014/main" id="{7DDF1D79-FD85-9DEF-9F56-1EB600E284F2}"/>
                  </a:ext>
                </a:extLst>
              </p:cNvPr>
              <p:cNvSpPr/>
              <p:nvPr/>
            </p:nvSpPr>
            <p:spPr>
              <a:xfrm>
                <a:off x="6868566" y="7281411"/>
                <a:ext cx="30037" cy="28122"/>
              </a:xfrm>
              <a:custGeom>
                <a:avLst/>
                <a:gdLst>
                  <a:gd name="connsiteX0" fmla="*/ 31768 w 31768"/>
                  <a:gd name="connsiteY0" fmla="*/ 19061 h 38121"/>
                  <a:gd name="connsiteX1" fmla="*/ 15884 w 31768"/>
                  <a:gd name="connsiteY1" fmla="*/ 38122 h 38121"/>
                  <a:gd name="connsiteX2" fmla="*/ 0 w 31768"/>
                  <a:gd name="connsiteY2" fmla="*/ 19061 h 38121"/>
                  <a:gd name="connsiteX3" fmla="*/ 15884 w 31768"/>
                  <a:gd name="connsiteY3" fmla="*/ 0 h 38121"/>
                  <a:gd name="connsiteX4" fmla="*/ 31768 w 31768"/>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 h="38121">
                    <a:moveTo>
                      <a:pt x="31768" y="19061"/>
                    </a:moveTo>
                    <a:cubicBezTo>
                      <a:pt x="31768" y="29588"/>
                      <a:pt x="24657" y="38122"/>
                      <a:pt x="15884" y="38122"/>
                    </a:cubicBezTo>
                    <a:cubicBezTo>
                      <a:pt x="7112" y="38122"/>
                      <a:pt x="0" y="29588"/>
                      <a:pt x="0" y="19061"/>
                    </a:cubicBezTo>
                    <a:cubicBezTo>
                      <a:pt x="0" y="8534"/>
                      <a:pt x="7112" y="0"/>
                      <a:pt x="15884" y="0"/>
                    </a:cubicBezTo>
                    <a:cubicBezTo>
                      <a:pt x="24657" y="0"/>
                      <a:pt x="31768" y="8534"/>
                      <a:pt x="31768" y="19061"/>
                    </a:cubicBezTo>
                    <a:close/>
                  </a:path>
                </a:pathLst>
              </a:custGeom>
              <a:grpFill/>
              <a:ln w="5953" cap="flat">
                <a:noFill/>
                <a:prstDash val="solid"/>
                <a:miter/>
              </a:ln>
            </p:spPr>
            <p:txBody>
              <a:bodyPr rtlCol="0" anchor="ctr"/>
              <a:lstStyle/>
              <a:p>
                <a:endParaRPr lang="en-US" sz="1788"/>
              </a:p>
            </p:txBody>
          </p:sp>
          <p:sp>
            <p:nvSpPr>
              <p:cNvPr id="4130" name="Freeform 4129">
                <a:extLst>
                  <a:ext uri="{FF2B5EF4-FFF2-40B4-BE49-F238E27FC236}">
                    <a16:creationId xmlns:a16="http://schemas.microsoft.com/office/drawing/2014/main" id="{CB5DE452-A6FC-13C8-C340-583596FA3499}"/>
                  </a:ext>
                </a:extLst>
              </p:cNvPr>
              <p:cNvSpPr/>
              <p:nvPr/>
            </p:nvSpPr>
            <p:spPr>
              <a:xfrm>
                <a:off x="6904611" y="7300159"/>
                <a:ext cx="24029" cy="23435"/>
              </a:xfrm>
              <a:custGeom>
                <a:avLst/>
                <a:gdLst>
                  <a:gd name="connsiteX0" fmla="*/ 25415 w 25414"/>
                  <a:gd name="connsiteY0" fmla="*/ 15884 h 31768"/>
                  <a:gd name="connsiteX1" fmla="*/ 12707 w 25414"/>
                  <a:gd name="connsiteY1" fmla="*/ 31768 h 31768"/>
                  <a:gd name="connsiteX2" fmla="*/ 0 w 25414"/>
                  <a:gd name="connsiteY2" fmla="*/ 15884 h 31768"/>
                  <a:gd name="connsiteX3" fmla="*/ 12707 w 25414"/>
                  <a:gd name="connsiteY3" fmla="*/ 0 h 31768"/>
                  <a:gd name="connsiteX4" fmla="*/ 25415 w 25414"/>
                  <a:gd name="connsiteY4" fmla="*/ 15884 h 3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4" h="31768">
                    <a:moveTo>
                      <a:pt x="25415" y="15884"/>
                    </a:moveTo>
                    <a:cubicBezTo>
                      <a:pt x="25415" y="24657"/>
                      <a:pt x="19725" y="31768"/>
                      <a:pt x="12707" y="31768"/>
                    </a:cubicBezTo>
                    <a:cubicBezTo>
                      <a:pt x="5689" y="31768"/>
                      <a:pt x="0" y="24657"/>
                      <a:pt x="0" y="15884"/>
                    </a:cubicBezTo>
                    <a:cubicBezTo>
                      <a:pt x="0" y="7112"/>
                      <a:pt x="5689" y="0"/>
                      <a:pt x="12707" y="0"/>
                    </a:cubicBezTo>
                    <a:cubicBezTo>
                      <a:pt x="19725" y="0"/>
                      <a:pt x="25415" y="7112"/>
                      <a:pt x="25415" y="15884"/>
                    </a:cubicBezTo>
                    <a:close/>
                  </a:path>
                </a:pathLst>
              </a:custGeom>
              <a:grpFill/>
              <a:ln w="5953" cap="flat">
                <a:noFill/>
                <a:prstDash val="solid"/>
                <a:miter/>
              </a:ln>
            </p:spPr>
            <p:txBody>
              <a:bodyPr rtlCol="0" anchor="ctr"/>
              <a:lstStyle/>
              <a:p>
                <a:endParaRPr lang="en-US" sz="1788"/>
              </a:p>
            </p:txBody>
          </p:sp>
          <p:sp>
            <p:nvSpPr>
              <p:cNvPr id="4132" name="Freeform 4131">
                <a:extLst>
                  <a:ext uri="{FF2B5EF4-FFF2-40B4-BE49-F238E27FC236}">
                    <a16:creationId xmlns:a16="http://schemas.microsoft.com/office/drawing/2014/main" id="{679FD4B6-9C3E-5177-EC6D-1A93F59DC0E5}"/>
                  </a:ext>
                </a:extLst>
              </p:cNvPr>
              <p:cNvSpPr/>
              <p:nvPr/>
            </p:nvSpPr>
            <p:spPr>
              <a:xfrm>
                <a:off x="6928640" y="7323595"/>
                <a:ext cx="18021" cy="18748"/>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5953" cap="flat">
                <a:noFill/>
                <a:prstDash val="solid"/>
                <a:miter/>
              </a:ln>
            </p:spPr>
            <p:txBody>
              <a:bodyPr rtlCol="0" anchor="ctr"/>
              <a:lstStyle/>
              <a:p>
                <a:endParaRPr lang="en-US" sz="1788"/>
              </a:p>
            </p:txBody>
          </p:sp>
          <p:sp>
            <p:nvSpPr>
              <p:cNvPr id="4134" name="Freeform 4133">
                <a:extLst>
                  <a:ext uri="{FF2B5EF4-FFF2-40B4-BE49-F238E27FC236}">
                    <a16:creationId xmlns:a16="http://schemas.microsoft.com/office/drawing/2014/main" id="{F1C9713A-22EC-7F48-B25D-65E92C0463F3}"/>
                  </a:ext>
                </a:extLst>
              </p:cNvPr>
              <p:cNvSpPr/>
              <p:nvPr/>
            </p:nvSpPr>
            <p:spPr>
              <a:xfrm>
                <a:off x="6946662" y="7342343"/>
                <a:ext cx="18021" cy="18748"/>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5953" cap="flat">
                <a:noFill/>
                <a:prstDash val="solid"/>
                <a:miter/>
              </a:ln>
            </p:spPr>
            <p:txBody>
              <a:bodyPr rtlCol="0" anchor="ctr"/>
              <a:lstStyle/>
              <a:p>
                <a:endParaRPr lang="en-US" sz="1788"/>
              </a:p>
            </p:txBody>
          </p:sp>
          <p:sp>
            <p:nvSpPr>
              <p:cNvPr id="4136" name="Freeform 4135">
                <a:extLst>
                  <a:ext uri="{FF2B5EF4-FFF2-40B4-BE49-F238E27FC236}">
                    <a16:creationId xmlns:a16="http://schemas.microsoft.com/office/drawing/2014/main" id="{A6A5DF83-55F3-64E8-82C0-5C1228961681}"/>
                  </a:ext>
                </a:extLst>
              </p:cNvPr>
              <p:cNvSpPr/>
              <p:nvPr/>
            </p:nvSpPr>
            <p:spPr>
              <a:xfrm>
                <a:off x="6808493" y="7323595"/>
                <a:ext cx="150183" cy="243729"/>
              </a:xfrm>
              <a:custGeom>
                <a:avLst/>
                <a:gdLst>
                  <a:gd name="connsiteX0" fmla="*/ 57183 w 158840"/>
                  <a:gd name="connsiteY0" fmla="*/ 0 h 330388"/>
                  <a:gd name="connsiteX1" fmla="*/ 0 w 158840"/>
                  <a:gd name="connsiteY1" fmla="*/ 44475 h 330388"/>
                  <a:gd name="connsiteX2" fmla="*/ 38122 w 158840"/>
                  <a:gd name="connsiteY2" fmla="*/ 190609 h 330388"/>
                  <a:gd name="connsiteX3" fmla="*/ 76244 w 158840"/>
                  <a:gd name="connsiteY3" fmla="*/ 330389 h 330388"/>
                  <a:gd name="connsiteX4" fmla="*/ 133426 w 158840"/>
                  <a:gd name="connsiteY4" fmla="*/ 203316 h 330388"/>
                  <a:gd name="connsiteX5" fmla="*/ 158841 w 158840"/>
                  <a:gd name="connsiteY5" fmla="*/ 95304 h 330388"/>
                  <a:gd name="connsiteX6" fmla="*/ 57183 w 158840"/>
                  <a:gd name="connsiteY6" fmla="*/ 0 h 3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0" h="330388">
                    <a:moveTo>
                      <a:pt x="57183" y="0"/>
                    </a:moveTo>
                    <a:cubicBezTo>
                      <a:pt x="20332" y="0"/>
                      <a:pt x="0" y="8895"/>
                      <a:pt x="0" y="44475"/>
                    </a:cubicBezTo>
                    <a:cubicBezTo>
                      <a:pt x="0" y="98481"/>
                      <a:pt x="38122" y="119448"/>
                      <a:pt x="38122" y="190609"/>
                    </a:cubicBezTo>
                    <a:cubicBezTo>
                      <a:pt x="38122" y="217294"/>
                      <a:pt x="-17790" y="330389"/>
                      <a:pt x="76244" y="330389"/>
                    </a:cubicBezTo>
                    <a:cubicBezTo>
                      <a:pt x="158205" y="330389"/>
                      <a:pt x="133426" y="247156"/>
                      <a:pt x="133426" y="203316"/>
                    </a:cubicBezTo>
                    <a:cubicBezTo>
                      <a:pt x="133426" y="159476"/>
                      <a:pt x="158841" y="153758"/>
                      <a:pt x="158841" y="95304"/>
                    </a:cubicBezTo>
                    <a:cubicBezTo>
                      <a:pt x="158841" y="54006"/>
                      <a:pt x="94034" y="0"/>
                      <a:pt x="57183" y="0"/>
                    </a:cubicBezTo>
                    <a:close/>
                  </a:path>
                </a:pathLst>
              </a:custGeom>
              <a:grpFill/>
              <a:ln w="5953" cap="flat">
                <a:noFill/>
                <a:prstDash val="solid"/>
                <a:miter/>
              </a:ln>
            </p:spPr>
            <p:txBody>
              <a:bodyPr rtlCol="0" anchor="ctr"/>
              <a:lstStyle/>
              <a:p>
                <a:endParaRPr lang="en-US" sz="1788"/>
              </a:p>
            </p:txBody>
          </p:sp>
          <p:grpSp>
            <p:nvGrpSpPr>
              <p:cNvPr id="60" name="Group 59">
                <a:extLst>
                  <a:ext uri="{FF2B5EF4-FFF2-40B4-BE49-F238E27FC236}">
                    <a16:creationId xmlns:a16="http://schemas.microsoft.com/office/drawing/2014/main" id="{B90EDF02-CD18-2FA2-E56D-B983EB6D04F4}"/>
                  </a:ext>
                </a:extLst>
              </p:cNvPr>
              <p:cNvGrpSpPr/>
              <p:nvPr/>
            </p:nvGrpSpPr>
            <p:grpSpPr>
              <a:xfrm>
                <a:off x="7007526" y="7248436"/>
                <a:ext cx="162198" cy="304661"/>
                <a:chOff x="4101925" y="7460736"/>
                <a:chExt cx="171547" cy="412985"/>
              </a:xfrm>
              <a:grpFill/>
            </p:grpSpPr>
            <p:sp>
              <p:nvSpPr>
                <p:cNvPr id="45" name="Freeform 44">
                  <a:extLst>
                    <a:ext uri="{FF2B5EF4-FFF2-40B4-BE49-F238E27FC236}">
                      <a16:creationId xmlns:a16="http://schemas.microsoft.com/office/drawing/2014/main" id="{362C113A-082E-E4E8-B082-6F151FFB8302}"/>
                    </a:ext>
                  </a:extLst>
                </p:cNvPr>
                <p:cNvSpPr/>
                <p:nvPr/>
              </p:nvSpPr>
              <p:spPr>
                <a:xfrm rot="10800000">
                  <a:off x="4101925" y="7810185"/>
                  <a:ext cx="57182" cy="63536"/>
                </a:xfrm>
                <a:custGeom>
                  <a:avLst/>
                  <a:gdLst>
                    <a:gd name="connsiteX0" fmla="*/ 57183 w 57182"/>
                    <a:gd name="connsiteY0" fmla="*/ 31768 h 63536"/>
                    <a:gd name="connsiteX1" fmla="*/ 28591 w 57182"/>
                    <a:gd name="connsiteY1" fmla="*/ 63536 h 63536"/>
                    <a:gd name="connsiteX2" fmla="*/ 0 w 57182"/>
                    <a:gd name="connsiteY2" fmla="*/ 31768 h 63536"/>
                    <a:gd name="connsiteX3" fmla="*/ 28591 w 57182"/>
                    <a:gd name="connsiteY3" fmla="*/ 0 h 63536"/>
                    <a:gd name="connsiteX4" fmla="*/ 57183 w 57182"/>
                    <a:gd name="connsiteY4" fmla="*/ 31768 h 6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63536">
                      <a:moveTo>
                        <a:pt x="57183" y="31768"/>
                      </a:moveTo>
                      <a:cubicBezTo>
                        <a:pt x="57183" y="49313"/>
                        <a:pt x="44382" y="63536"/>
                        <a:pt x="28591" y="63536"/>
                      </a:cubicBezTo>
                      <a:cubicBezTo>
                        <a:pt x="12801" y="63536"/>
                        <a:pt x="0" y="49313"/>
                        <a:pt x="0" y="31768"/>
                      </a:cubicBezTo>
                      <a:cubicBezTo>
                        <a:pt x="0" y="14223"/>
                        <a:pt x="12801" y="0"/>
                        <a:pt x="28591" y="0"/>
                      </a:cubicBezTo>
                      <a:cubicBezTo>
                        <a:pt x="44382" y="0"/>
                        <a:pt x="57183" y="14223"/>
                        <a:pt x="57183" y="31768"/>
                      </a:cubicBezTo>
                      <a:close/>
                    </a:path>
                  </a:pathLst>
                </a:custGeom>
                <a:grpFill/>
                <a:ln w="6350" cap="flat">
                  <a:noFill/>
                  <a:prstDash val="solid"/>
                  <a:miter/>
                </a:ln>
              </p:spPr>
              <p:txBody>
                <a:bodyPr rtlCol="0" anchor="ctr"/>
                <a:lstStyle/>
                <a:p>
                  <a:endParaRPr lang="en-US" sz="1788"/>
                </a:p>
              </p:txBody>
            </p:sp>
            <p:sp>
              <p:nvSpPr>
                <p:cNvPr id="46" name="Freeform 45">
                  <a:extLst>
                    <a:ext uri="{FF2B5EF4-FFF2-40B4-BE49-F238E27FC236}">
                      <a16:creationId xmlns:a16="http://schemas.microsoft.com/office/drawing/2014/main" id="{309670C8-EF26-E6B9-50DB-A850E15BC766}"/>
                    </a:ext>
                  </a:extLst>
                </p:cNvPr>
                <p:cNvSpPr/>
                <p:nvPr/>
              </p:nvSpPr>
              <p:spPr>
                <a:xfrm rot="10800000">
                  <a:off x="4171814" y="7810185"/>
                  <a:ext cx="31768" cy="38121"/>
                </a:xfrm>
                <a:custGeom>
                  <a:avLst/>
                  <a:gdLst>
                    <a:gd name="connsiteX0" fmla="*/ 31768 w 31768"/>
                    <a:gd name="connsiteY0" fmla="*/ 19061 h 38121"/>
                    <a:gd name="connsiteX1" fmla="*/ 15884 w 31768"/>
                    <a:gd name="connsiteY1" fmla="*/ 38122 h 38121"/>
                    <a:gd name="connsiteX2" fmla="*/ 0 w 31768"/>
                    <a:gd name="connsiteY2" fmla="*/ 19061 h 38121"/>
                    <a:gd name="connsiteX3" fmla="*/ 15884 w 31768"/>
                    <a:gd name="connsiteY3" fmla="*/ 0 h 38121"/>
                    <a:gd name="connsiteX4" fmla="*/ 31768 w 31768"/>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 h="38121">
                      <a:moveTo>
                        <a:pt x="31768" y="19061"/>
                      </a:moveTo>
                      <a:cubicBezTo>
                        <a:pt x="31768" y="29588"/>
                        <a:pt x="24657" y="38122"/>
                        <a:pt x="15884" y="38122"/>
                      </a:cubicBezTo>
                      <a:cubicBezTo>
                        <a:pt x="7112" y="38122"/>
                        <a:pt x="0" y="29588"/>
                        <a:pt x="0" y="19061"/>
                      </a:cubicBezTo>
                      <a:cubicBezTo>
                        <a:pt x="0" y="8534"/>
                        <a:pt x="7112" y="0"/>
                        <a:pt x="15884" y="0"/>
                      </a:cubicBezTo>
                      <a:cubicBezTo>
                        <a:pt x="24657" y="0"/>
                        <a:pt x="31768" y="8534"/>
                        <a:pt x="31768" y="19061"/>
                      </a:cubicBezTo>
                      <a:close/>
                    </a:path>
                  </a:pathLst>
                </a:custGeom>
                <a:grpFill/>
                <a:ln w="6350" cap="flat">
                  <a:noFill/>
                  <a:prstDash val="solid"/>
                  <a:miter/>
                </a:ln>
              </p:spPr>
              <p:txBody>
                <a:bodyPr rtlCol="0" anchor="ctr"/>
                <a:lstStyle/>
                <a:p>
                  <a:endParaRPr lang="en-US" sz="1788"/>
                </a:p>
              </p:txBody>
            </p:sp>
            <p:sp>
              <p:nvSpPr>
                <p:cNvPr id="47" name="Freeform 46">
                  <a:extLst>
                    <a:ext uri="{FF2B5EF4-FFF2-40B4-BE49-F238E27FC236}">
                      <a16:creationId xmlns:a16="http://schemas.microsoft.com/office/drawing/2014/main" id="{99E11B2E-C514-904F-8C60-92607C6B99A0}"/>
                    </a:ext>
                  </a:extLst>
                </p:cNvPr>
                <p:cNvSpPr/>
                <p:nvPr/>
              </p:nvSpPr>
              <p:spPr>
                <a:xfrm rot="10800000">
                  <a:off x="4209936" y="7791124"/>
                  <a:ext cx="25414" cy="31768"/>
                </a:xfrm>
                <a:custGeom>
                  <a:avLst/>
                  <a:gdLst>
                    <a:gd name="connsiteX0" fmla="*/ 25415 w 25414"/>
                    <a:gd name="connsiteY0" fmla="*/ 15884 h 31768"/>
                    <a:gd name="connsiteX1" fmla="*/ 12707 w 25414"/>
                    <a:gd name="connsiteY1" fmla="*/ 31768 h 31768"/>
                    <a:gd name="connsiteX2" fmla="*/ 0 w 25414"/>
                    <a:gd name="connsiteY2" fmla="*/ 15884 h 31768"/>
                    <a:gd name="connsiteX3" fmla="*/ 12707 w 25414"/>
                    <a:gd name="connsiteY3" fmla="*/ 0 h 31768"/>
                    <a:gd name="connsiteX4" fmla="*/ 25415 w 25414"/>
                    <a:gd name="connsiteY4" fmla="*/ 15884 h 3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4" h="31768">
                      <a:moveTo>
                        <a:pt x="25415" y="15884"/>
                      </a:moveTo>
                      <a:cubicBezTo>
                        <a:pt x="25415" y="24657"/>
                        <a:pt x="19725" y="31768"/>
                        <a:pt x="12707" y="31768"/>
                      </a:cubicBezTo>
                      <a:cubicBezTo>
                        <a:pt x="5689" y="31768"/>
                        <a:pt x="0" y="24657"/>
                        <a:pt x="0" y="15884"/>
                      </a:cubicBezTo>
                      <a:cubicBezTo>
                        <a:pt x="0" y="7112"/>
                        <a:pt x="5689" y="0"/>
                        <a:pt x="12707" y="0"/>
                      </a:cubicBezTo>
                      <a:cubicBezTo>
                        <a:pt x="19725" y="0"/>
                        <a:pt x="25415" y="7112"/>
                        <a:pt x="25415" y="15884"/>
                      </a:cubicBezTo>
                      <a:close/>
                    </a:path>
                  </a:pathLst>
                </a:custGeom>
                <a:grpFill/>
                <a:ln w="6350" cap="flat">
                  <a:noFill/>
                  <a:prstDash val="solid"/>
                  <a:miter/>
                </a:ln>
              </p:spPr>
              <p:txBody>
                <a:bodyPr rtlCol="0" anchor="ctr"/>
                <a:lstStyle/>
                <a:p>
                  <a:endParaRPr lang="en-US" sz="1788"/>
                </a:p>
              </p:txBody>
            </p:sp>
            <p:sp>
              <p:nvSpPr>
                <p:cNvPr id="48" name="Freeform 47">
                  <a:extLst>
                    <a:ext uri="{FF2B5EF4-FFF2-40B4-BE49-F238E27FC236}">
                      <a16:creationId xmlns:a16="http://schemas.microsoft.com/office/drawing/2014/main" id="{46A631E8-E31F-1C76-12B9-F11B558029D1}"/>
                    </a:ext>
                  </a:extLst>
                </p:cNvPr>
                <p:cNvSpPr/>
                <p:nvPr/>
              </p:nvSpPr>
              <p:spPr>
                <a:xfrm rot="10800000">
                  <a:off x="4235351" y="7765710"/>
                  <a:ext cx="19060" cy="25414"/>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6350" cap="flat">
                  <a:noFill/>
                  <a:prstDash val="solid"/>
                  <a:miter/>
                </a:ln>
              </p:spPr>
              <p:txBody>
                <a:bodyPr rtlCol="0" anchor="ctr"/>
                <a:lstStyle/>
                <a:p>
                  <a:endParaRPr lang="en-US" sz="1788"/>
                </a:p>
              </p:txBody>
            </p:sp>
            <p:sp>
              <p:nvSpPr>
                <p:cNvPr id="49" name="Freeform 48">
                  <a:extLst>
                    <a:ext uri="{FF2B5EF4-FFF2-40B4-BE49-F238E27FC236}">
                      <a16:creationId xmlns:a16="http://schemas.microsoft.com/office/drawing/2014/main" id="{194C01D4-E710-6192-26E7-07644B787206}"/>
                    </a:ext>
                  </a:extLst>
                </p:cNvPr>
                <p:cNvSpPr/>
                <p:nvPr/>
              </p:nvSpPr>
              <p:spPr>
                <a:xfrm rot="10800000">
                  <a:off x="4254412" y="7740295"/>
                  <a:ext cx="19060" cy="25414"/>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6350" cap="flat">
                  <a:noFill/>
                  <a:prstDash val="solid"/>
                  <a:miter/>
                </a:ln>
              </p:spPr>
              <p:txBody>
                <a:bodyPr rtlCol="0" anchor="ctr"/>
                <a:lstStyle/>
                <a:p>
                  <a:endParaRPr lang="en-US" sz="1788"/>
                </a:p>
              </p:txBody>
            </p:sp>
            <p:sp>
              <p:nvSpPr>
                <p:cNvPr id="50" name="Freeform 49">
                  <a:extLst>
                    <a:ext uri="{FF2B5EF4-FFF2-40B4-BE49-F238E27FC236}">
                      <a16:creationId xmlns:a16="http://schemas.microsoft.com/office/drawing/2014/main" id="{D85B8AE4-88D9-C207-2B3B-D68133E97728}"/>
                    </a:ext>
                  </a:extLst>
                </p:cNvPr>
                <p:cNvSpPr/>
                <p:nvPr/>
              </p:nvSpPr>
              <p:spPr>
                <a:xfrm rot="10800000">
                  <a:off x="4108278" y="7460736"/>
                  <a:ext cx="158840" cy="330388"/>
                </a:xfrm>
                <a:custGeom>
                  <a:avLst/>
                  <a:gdLst>
                    <a:gd name="connsiteX0" fmla="*/ 101658 w 158840"/>
                    <a:gd name="connsiteY0" fmla="*/ 0 h 330388"/>
                    <a:gd name="connsiteX1" fmla="*/ 0 w 158840"/>
                    <a:gd name="connsiteY1" fmla="*/ 95304 h 330388"/>
                    <a:gd name="connsiteX2" fmla="*/ 25415 w 158840"/>
                    <a:gd name="connsiteY2" fmla="*/ 203316 h 330388"/>
                    <a:gd name="connsiteX3" fmla="*/ 82597 w 158840"/>
                    <a:gd name="connsiteY3" fmla="*/ 330389 h 330388"/>
                    <a:gd name="connsiteX4" fmla="*/ 120719 w 158840"/>
                    <a:gd name="connsiteY4" fmla="*/ 190609 h 330388"/>
                    <a:gd name="connsiteX5" fmla="*/ 158841 w 158840"/>
                    <a:gd name="connsiteY5" fmla="*/ 44475 h 330388"/>
                    <a:gd name="connsiteX6" fmla="*/ 101658 w 158840"/>
                    <a:gd name="connsiteY6" fmla="*/ 0 h 3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0" h="330388">
                      <a:moveTo>
                        <a:pt x="101658" y="0"/>
                      </a:moveTo>
                      <a:cubicBezTo>
                        <a:pt x="64807" y="0"/>
                        <a:pt x="0" y="54006"/>
                        <a:pt x="0" y="95304"/>
                      </a:cubicBezTo>
                      <a:cubicBezTo>
                        <a:pt x="0" y="153758"/>
                        <a:pt x="25415" y="159476"/>
                        <a:pt x="25415" y="203316"/>
                      </a:cubicBezTo>
                      <a:cubicBezTo>
                        <a:pt x="25415" y="247156"/>
                        <a:pt x="635" y="330389"/>
                        <a:pt x="82597" y="330389"/>
                      </a:cubicBezTo>
                      <a:cubicBezTo>
                        <a:pt x="176631" y="330389"/>
                        <a:pt x="120719" y="217294"/>
                        <a:pt x="120719" y="190609"/>
                      </a:cubicBezTo>
                      <a:cubicBezTo>
                        <a:pt x="120719" y="119448"/>
                        <a:pt x="158841" y="98481"/>
                        <a:pt x="158841" y="44475"/>
                      </a:cubicBezTo>
                      <a:cubicBezTo>
                        <a:pt x="158841" y="8895"/>
                        <a:pt x="138509" y="0"/>
                        <a:pt x="101658" y="0"/>
                      </a:cubicBezTo>
                      <a:close/>
                    </a:path>
                  </a:pathLst>
                </a:custGeom>
                <a:grpFill/>
                <a:ln w="6350" cap="flat">
                  <a:noFill/>
                  <a:prstDash val="solid"/>
                  <a:miter/>
                </a:ln>
              </p:spPr>
              <p:txBody>
                <a:bodyPr rtlCol="0" anchor="ctr"/>
                <a:lstStyle/>
                <a:p>
                  <a:endParaRPr lang="en-US" sz="1788"/>
                </a:p>
              </p:txBody>
            </p:sp>
          </p:grpSp>
          <p:grpSp>
            <p:nvGrpSpPr>
              <p:cNvPr id="59" name="Group 58">
                <a:extLst>
                  <a:ext uri="{FF2B5EF4-FFF2-40B4-BE49-F238E27FC236}">
                    <a16:creationId xmlns:a16="http://schemas.microsoft.com/office/drawing/2014/main" id="{2E01F820-6D2A-747B-0EB4-AA1FC80CCB7A}"/>
                  </a:ext>
                </a:extLst>
              </p:cNvPr>
              <p:cNvGrpSpPr/>
              <p:nvPr/>
            </p:nvGrpSpPr>
            <p:grpSpPr>
              <a:xfrm>
                <a:off x="6384282" y="7248436"/>
                <a:ext cx="162198" cy="304662"/>
                <a:chOff x="3879548" y="7314602"/>
                <a:chExt cx="171547" cy="412986"/>
              </a:xfrm>
              <a:grpFill/>
            </p:grpSpPr>
            <p:sp>
              <p:nvSpPr>
                <p:cNvPr id="51" name="Freeform 50">
                  <a:extLst>
                    <a:ext uri="{FF2B5EF4-FFF2-40B4-BE49-F238E27FC236}">
                      <a16:creationId xmlns:a16="http://schemas.microsoft.com/office/drawing/2014/main" id="{8F50DA76-E312-0E28-372C-70FA64EBF3F8}"/>
                    </a:ext>
                  </a:extLst>
                </p:cNvPr>
                <p:cNvSpPr/>
                <p:nvPr/>
              </p:nvSpPr>
              <p:spPr>
                <a:xfrm rot="10800000">
                  <a:off x="3993913" y="7664052"/>
                  <a:ext cx="57182" cy="63536"/>
                </a:xfrm>
                <a:custGeom>
                  <a:avLst/>
                  <a:gdLst>
                    <a:gd name="connsiteX0" fmla="*/ 57183 w 57182"/>
                    <a:gd name="connsiteY0" fmla="*/ 31768 h 63536"/>
                    <a:gd name="connsiteX1" fmla="*/ 28591 w 57182"/>
                    <a:gd name="connsiteY1" fmla="*/ 63536 h 63536"/>
                    <a:gd name="connsiteX2" fmla="*/ 0 w 57182"/>
                    <a:gd name="connsiteY2" fmla="*/ 31768 h 63536"/>
                    <a:gd name="connsiteX3" fmla="*/ 28591 w 57182"/>
                    <a:gd name="connsiteY3" fmla="*/ 0 h 63536"/>
                    <a:gd name="connsiteX4" fmla="*/ 57183 w 57182"/>
                    <a:gd name="connsiteY4" fmla="*/ 31768 h 6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 h="63536">
                      <a:moveTo>
                        <a:pt x="57183" y="31768"/>
                      </a:moveTo>
                      <a:cubicBezTo>
                        <a:pt x="57183" y="49313"/>
                        <a:pt x="44382" y="63536"/>
                        <a:pt x="28591" y="63536"/>
                      </a:cubicBezTo>
                      <a:cubicBezTo>
                        <a:pt x="12801" y="63536"/>
                        <a:pt x="0" y="49313"/>
                        <a:pt x="0" y="31768"/>
                      </a:cubicBezTo>
                      <a:cubicBezTo>
                        <a:pt x="0" y="14223"/>
                        <a:pt x="12801" y="0"/>
                        <a:pt x="28591" y="0"/>
                      </a:cubicBezTo>
                      <a:cubicBezTo>
                        <a:pt x="44382" y="0"/>
                        <a:pt x="57183" y="14223"/>
                        <a:pt x="57183" y="31768"/>
                      </a:cubicBezTo>
                      <a:close/>
                    </a:path>
                  </a:pathLst>
                </a:custGeom>
                <a:grpFill/>
                <a:ln w="6350" cap="flat">
                  <a:noFill/>
                  <a:prstDash val="solid"/>
                  <a:miter/>
                </a:ln>
              </p:spPr>
              <p:txBody>
                <a:bodyPr rtlCol="0" anchor="ctr"/>
                <a:lstStyle/>
                <a:p>
                  <a:endParaRPr lang="en-US" sz="1788"/>
                </a:p>
              </p:txBody>
            </p:sp>
            <p:sp>
              <p:nvSpPr>
                <p:cNvPr id="53" name="Freeform 52">
                  <a:extLst>
                    <a:ext uri="{FF2B5EF4-FFF2-40B4-BE49-F238E27FC236}">
                      <a16:creationId xmlns:a16="http://schemas.microsoft.com/office/drawing/2014/main" id="{0C79DEF5-A649-E061-72CE-E96F687CB54C}"/>
                    </a:ext>
                  </a:extLst>
                </p:cNvPr>
                <p:cNvSpPr/>
                <p:nvPr/>
              </p:nvSpPr>
              <p:spPr>
                <a:xfrm rot="10800000">
                  <a:off x="3949437" y="7664052"/>
                  <a:ext cx="31768" cy="38121"/>
                </a:xfrm>
                <a:custGeom>
                  <a:avLst/>
                  <a:gdLst>
                    <a:gd name="connsiteX0" fmla="*/ 31768 w 31768"/>
                    <a:gd name="connsiteY0" fmla="*/ 19061 h 38121"/>
                    <a:gd name="connsiteX1" fmla="*/ 15884 w 31768"/>
                    <a:gd name="connsiteY1" fmla="*/ 38122 h 38121"/>
                    <a:gd name="connsiteX2" fmla="*/ 0 w 31768"/>
                    <a:gd name="connsiteY2" fmla="*/ 19061 h 38121"/>
                    <a:gd name="connsiteX3" fmla="*/ 15884 w 31768"/>
                    <a:gd name="connsiteY3" fmla="*/ 0 h 38121"/>
                    <a:gd name="connsiteX4" fmla="*/ 31768 w 31768"/>
                    <a:gd name="connsiteY4" fmla="*/ 19061 h 3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8" h="38121">
                      <a:moveTo>
                        <a:pt x="31768" y="19061"/>
                      </a:moveTo>
                      <a:cubicBezTo>
                        <a:pt x="31768" y="29588"/>
                        <a:pt x="24657" y="38122"/>
                        <a:pt x="15884" y="38122"/>
                      </a:cubicBezTo>
                      <a:cubicBezTo>
                        <a:pt x="7112" y="38122"/>
                        <a:pt x="0" y="29588"/>
                        <a:pt x="0" y="19061"/>
                      </a:cubicBezTo>
                      <a:cubicBezTo>
                        <a:pt x="0" y="8534"/>
                        <a:pt x="7112" y="0"/>
                        <a:pt x="15884" y="0"/>
                      </a:cubicBezTo>
                      <a:cubicBezTo>
                        <a:pt x="24657" y="0"/>
                        <a:pt x="31768" y="8534"/>
                        <a:pt x="31768" y="19061"/>
                      </a:cubicBezTo>
                      <a:close/>
                    </a:path>
                  </a:pathLst>
                </a:custGeom>
                <a:grpFill/>
                <a:ln w="6350" cap="flat">
                  <a:noFill/>
                  <a:prstDash val="solid"/>
                  <a:miter/>
                </a:ln>
              </p:spPr>
              <p:txBody>
                <a:bodyPr rtlCol="0" anchor="ctr"/>
                <a:lstStyle/>
                <a:p>
                  <a:endParaRPr lang="en-US" sz="1788"/>
                </a:p>
              </p:txBody>
            </p:sp>
            <p:sp>
              <p:nvSpPr>
                <p:cNvPr id="54" name="Freeform 53">
                  <a:extLst>
                    <a:ext uri="{FF2B5EF4-FFF2-40B4-BE49-F238E27FC236}">
                      <a16:creationId xmlns:a16="http://schemas.microsoft.com/office/drawing/2014/main" id="{89F64C0A-4F6D-2D01-2E2D-BB2EF912175D}"/>
                    </a:ext>
                  </a:extLst>
                </p:cNvPr>
                <p:cNvSpPr/>
                <p:nvPr/>
              </p:nvSpPr>
              <p:spPr>
                <a:xfrm rot="10800000">
                  <a:off x="3917669" y="7644991"/>
                  <a:ext cx="25414" cy="31768"/>
                </a:xfrm>
                <a:custGeom>
                  <a:avLst/>
                  <a:gdLst>
                    <a:gd name="connsiteX0" fmla="*/ 25415 w 25414"/>
                    <a:gd name="connsiteY0" fmla="*/ 15884 h 31768"/>
                    <a:gd name="connsiteX1" fmla="*/ 12707 w 25414"/>
                    <a:gd name="connsiteY1" fmla="*/ 31768 h 31768"/>
                    <a:gd name="connsiteX2" fmla="*/ 0 w 25414"/>
                    <a:gd name="connsiteY2" fmla="*/ 15884 h 31768"/>
                    <a:gd name="connsiteX3" fmla="*/ 12707 w 25414"/>
                    <a:gd name="connsiteY3" fmla="*/ 0 h 31768"/>
                    <a:gd name="connsiteX4" fmla="*/ 25415 w 25414"/>
                    <a:gd name="connsiteY4" fmla="*/ 15884 h 3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4" h="31768">
                      <a:moveTo>
                        <a:pt x="25415" y="15884"/>
                      </a:moveTo>
                      <a:cubicBezTo>
                        <a:pt x="25415" y="24657"/>
                        <a:pt x="19725" y="31768"/>
                        <a:pt x="12707" y="31768"/>
                      </a:cubicBezTo>
                      <a:cubicBezTo>
                        <a:pt x="5689" y="31768"/>
                        <a:pt x="0" y="24657"/>
                        <a:pt x="0" y="15884"/>
                      </a:cubicBezTo>
                      <a:cubicBezTo>
                        <a:pt x="0" y="7112"/>
                        <a:pt x="5689" y="0"/>
                        <a:pt x="12707" y="0"/>
                      </a:cubicBezTo>
                      <a:cubicBezTo>
                        <a:pt x="19725" y="0"/>
                        <a:pt x="25415" y="7112"/>
                        <a:pt x="25415" y="15884"/>
                      </a:cubicBezTo>
                      <a:close/>
                    </a:path>
                  </a:pathLst>
                </a:custGeom>
                <a:grpFill/>
                <a:ln w="6350" cap="flat">
                  <a:noFill/>
                  <a:prstDash val="solid"/>
                  <a:miter/>
                </a:ln>
              </p:spPr>
              <p:txBody>
                <a:bodyPr rtlCol="0" anchor="ctr"/>
                <a:lstStyle/>
                <a:p>
                  <a:endParaRPr lang="en-US" sz="1788"/>
                </a:p>
              </p:txBody>
            </p:sp>
            <p:sp>
              <p:nvSpPr>
                <p:cNvPr id="55" name="Freeform 54">
                  <a:extLst>
                    <a:ext uri="{FF2B5EF4-FFF2-40B4-BE49-F238E27FC236}">
                      <a16:creationId xmlns:a16="http://schemas.microsoft.com/office/drawing/2014/main" id="{07614AAD-F2F7-0BF2-1DC0-1BC9164DEBD6}"/>
                    </a:ext>
                  </a:extLst>
                </p:cNvPr>
                <p:cNvSpPr/>
                <p:nvPr/>
              </p:nvSpPr>
              <p:spPr>
                <a:xfrm rot="10800000">
                  <a:off x="3898609" y="7619576"/>
                  <a:ext cx="19060" cy="25414"/>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6350" cap="flat">
                  <a:noFill/>
                  <a:prstDash val="solid"/>
                  <a:miter/>
                </a:ln>
              </p:spPr>
              <p:txBody>
                <a:bodyPr rtlCol="0" anchor="ctr"/>
                <a:lstStyle/>
                <a:p>
                  <a:endParaRPr lang="en-US" sz="1788"/>
                </a:p>
              </p:txBody>
            </p:sp>
            <p:sp>
              <p:nvSpPr>
                <p:cNvPr id="56" name="Freeform 55">
                  <a:extLst>
                    <a:ext uri="{FF2B5EF4-FFF2-40B4-BE49-F238E27FC236}">
                      <a16:creationId xmlns:a16="http://schemas.microsoft.com/office/drawing/2014/main" id="{5DF612FB-B490-43AB-EC42-F72A2BA31284}"/>
                    </a:ext>
                  </a:extLst>
                </p:cNvPr>
                <p:cNvSpPr/>
                <p:nvPr/>
              </p:nvSpPr>
              <p:spPr>
                <a:xfrm rot="10800000">
                  <a:off x="3879548" y="7594162"/>
                  <a:ext cx="19060" cy="25414"/>
                </a:xfrm>
                <a:custGeom>
                  <a:avLst/>
                  <a:gdLst>
                    <a:gd name="connsiteX0" fmla="*/ 19061 w 19060"/>
                    <a:gd name="connsiteY0" fmla="*/ 12707 h 25414"/>
                    <a:gd name="connsiteX1" fmla="*/ 9530 w 19060"/>
                    <a:gd name="connsiteY1" fmla="*/ 25415 h 25414"/>
                    <a:gd name="connsiteX2" fmla="*/ 0 w 19060"/>
                    <a:gd name="connsiteY2" fmla="*/ 12707 h 25414"/>
                    <a:gd name="connsiteX3" fmla="*/ 9530 w 19060"/>
                    <a:gd name="connsiteY3" fmla="*/ 0 h 25414"/>
                    <a:gd name="connsiteX4" fmla="*/ 19061 w 19060"/>
                    <a:gd name="connsiteY4" fmla="*/ 12707 h 2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5414">
                      <a:moveTo>
                        <a:pt x="19061" y="12707"/>
                      </a:moveTo>
                      <a:cubicBezTo>
                        <a:pt x="19061" y="19725"/>
                        <a:pt x="14794" y="25415"/>
                        <a:pt x="9530" y="25415"/>
                      </a:cubicBezTo>
                      <a:cubicBezTo>
                        <a:pt x="4267" y="25415"/>
                        <a:pt x="0" y="19725"/>
                        <a:pt x="0" y="12707"/>
                      </a:cubicBezTo>
                      <a:cubicBezTo>
                        <a:pt x="0" y="5689"/>
                        <a:pt x="4267" y="0"/>
                        <a:pt x="9530" y="0"/>
                      </a:cubicBezTo>
                      <a:cubicBezTo>
                        <a:pt x="14794" y="0"/>
                        <a:pt x="19061" y="5689"/>
                        <a:pt x="19061" y="12707"/>
                      </a:cubicBezTo>
                      <a:close/>
                    </a:path>
                  </a:pathLst>
                </a:custGeom>
                <a:grpFill/>
                <a:ln w="6350" cap="flat">
                  <a:noFill/>
                  <a:prstDash val="solid"/>
                  <a:miter/>
                </a:ln>
              </p:spPr>
              <p:txBody>
                <a:bodyPr rtlCol="0" anchor="ctr"/>
                <a:lstStyle/>
                <a:p>
                  <a:endParaRPr lang="en-US" sz="1788"/>
                </a:p>
              </p:txBody>
            </p:sp>
            <p:sp>
              <p:nvSpPr>
                <p:cNvPr id="57" name="Freeform 56">
                  <a:extLst>
                    <a:ext uri="{FF2B5EF4-FFF2-40B4-BE49-F238E27FC236}">
                      <a16:creationId xmlns:a16="http://schemas.microsoft.com/office/drawing/2014/main" id="{2F5EBC30-CD44-61AD-55A1-473E85652EFA}"/>
                    </a:ext>
                  </a:extLst>
                </p:cNvPr>
                <p:cNvSpPr/>
                <p:nvPr/>
              </p:nvSpPr>
              <p:spPr>
                <a:xfrm rot="10800000">
                  <a:off x="3885901" y="7314602"/>
                  <a:ext cx="158840" cy="330388"/>
                </a:xfrm>
                <a:custGeom>
                  <a:avLst/>
                  <a:gdLst>
                    <a:gd name="connsiteX0" fmla="*/ 57183 w 158840"/>
                    <a:gd name="connsiteY0" fmla="*/ 0 h 330388"/>
                    <a:gd name="connsiteX1" fmla="*/ 0 w 158840"/>
                    <a:gd name="connsiteY1" fmla="*/ 44475 h 330388"/>
                    <a:gd name="connsiteX2" fmla="*/ 38122 w 158840"/>
                    <a:gd name="connsiteY2" fmla="*/ 190609 h 330388"/>
                    <a:gd name="connsiteX3" fmla="*/ 76244 w 158840"/>
                    <a:gd name="connsiteY3" fmla="*/ 330389 h 330388"/>
                    <a:gd name="connsiteX4" fmla="*/ 133426 w 158840"/>
                    <a:gd name="connsiteY4" fmla="*/ 203316 h 330388"/>
                    <a:gd name="connsiteX5" fmla="*/ 158841 w 158840"/>
                    <a:gd name="connsiteY5" fmla="*/ 95304 h 330388"/>
                    <a:gd name="connsiteX6" fmla="*/ 57183 w 158840"/>
                    <a:gd name="connsiteY6" fmla="*/ 0 h 3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0" h="330388">
                      <a:moveTo>
                        <a:pt x="57183" y="0"/>
                      </a:moveTo>
                      <a:cubicBezTo>
                        <a:pt x="20332" y="0"/>
                        <a:pt x="0" y="8895"/>
                        <a:pt x="0" y="44475"/>
                      </a:cubicBezTo>
                      <a:cubicBezTo>
                        <a:pt x="0" y="98481"/>
                        <a:pt x="38122" y="119448"/>
                        <a:pt x="38122" y="190609"/>
                      </a:cubicBezTo>
                      <a:cubicBezTo>
                        <a:pt x="38122" y="217294"/>
                        <a:pt x="-17790" y="330389"/>
                        <a:pt x="76244" y="330389"/>
                      </a:cubicBezTo>
                      <a:cubicBezTo>
                        <a:pt x="158205" y="330389"/>
                        <a:pt x="133426" y="247156"/>
                        <a:pt x="133426" y="203316"/>
                      </a:cubicBezTo>
                      <a:cubicBezTo>
                        <a:pt x="133426" y="159476"/>
                        <a:pt x="158841" y="153758"/>
                        <a:pt x="158841" y="95304"/>
                      </a:cubicBezTo>
                      <a:cubicBezTo>
                        <a:pt x="158841" y="54006"/>
                        <a:pt x="94034" y="0"/>
                        <a:pt x="57183" y="0"/>
                      </a:cubicBezTo>
                      <a:close/>
                    </a:path>
                  </a:pathLst>
                </a:custGeom>
                <a:grpFill/>
                <a:ln w="6350" cap="flat">
                  <a:noFill/>
                  <a:prstDash val="solid"/>
                  <a:miter/>
                </a:ln>
              </p:spPr>
              <p:txBody>
                <a:bodyPr rtlCol="0" anchor="ctr"/>
                <a:lstStyle/>
                <a:p>
                  <a:endParaRPr lang="en-US" sz="1788"/>
                </a:p>
              </p:txBody>
            </p:sp>
          </p:grpSp>
        </p:grpSp>
        <p:sp>
          <p:nvSpPr>
            <p:cNvPr id="43" name="TextBox 42">
              <a:extLst>
                <a:ext uri="{FF2B5EF4-FFF2-40B4-BE49-F238E27FC236}">
                  <a16:creationId xmlns:a16="http://schemas.microsoft.com/office/drawing/2014/main" id="{B2ABFCF0-7F86-4573-A557-317D6CDB5227}"/>
                </a:ext>
              </a:extLst>
            </p:cNvPr>
            <p:cNvSpPr txBox="1"/>
            <p:nvPr/>
          </p:nvSpPr>
          <p:spPr>
            <a:xfrm>
              <a:off x="10372328" y="4639728"/>
              <a:ext cx="1389327" cy="421576"/>
            </a:xfrm>
            <a:prstGeom prst="rect">
              <a:avLst/>
            </a:prstGeom>
            <a:noFill/>
          </p:spPr>
          <p:txBody>
            <a:bodyPr wrap="square" rtlCol="0">
              <a:spAutoFit/>
            </a:bodyPr>
            <a:lstStyle/>
            <a:p>
              <a:pPr algn="ctr"/>
              <a:r>
                <a:rPr lang="en-US" sz="813" dirty="0">
                  <a:latin typeface="Arial Rounded MT Bold" panose="020F0704030504030204" pitchFamily="34" charset="77"/>
                </a:rPr>
                <a:t>NO PERSONAL </a:t>
              </a:r>
            </a:p>
            <a:p>
              <a:pPr algn="ctr"/>
              <a:r>
                <a:rPr lang="en-US" sz="813" dirty="0">
                  <a:latin typeface="Arial Rounded MT Bold" panose="020F0704030504030204" pitchFamily="34" charset="77"/>
                </a:rPr>
                <a:t>RESPONSIBILITY</a:t>
              </a:r>
            </a:p>
          </p:txBody>
        </p:sp>
        <p:grpSp>
          <p:nvGrpSpPr>
            <p:cNvPr id="61" name="Group 60">
              <a:extLst>
                <a:ext uri="{FF2B5EF4-FFF2-40B4-BE49-F238E27FC236}">
                  <a16:creationId xmlns:a16="http://schemas.microsoft.com/office/drawing/2014/main" id="{D061F787-7FA9-4E9F-B406-82D4A4568CAE}"/>
                </a:ext>
              </a:extLst>
            </p:cNvPr>
            <p:cNvGrpSpPr/>
            <p:nvPr/>
          </p:nvGrpSpPr>
          <p:grpSpPr>
            <a:xfrm>
              <a:off x="10543191" y="4032243"/>
              <a:ext cx="1087832" cy="607651"/>
              <a:chOff x="7243090" y="2956612"/>
              <a:chExt cx="1750851" cy="928495"/>
            </a:xfrm>
            <a:grpFill/>
          </p:grpSpPr>
          <p:pic>
            <p:nvPicPr>
              <p:cNvPr id="62" name="Graphic 61" descr="Badge Cross with solid fill">
                <a:extLst>
                  <a:ext uri="{FF2B5EF4-FFF2-40B4-BE49-F238E27FC236}">
                    <a16:creationId xmlns:a16="http://schemas.microsoft.com/office/drawing/2014/main" id="{260CF4F8-8DB2-B722-986F-C54AE12090E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43090" y="3117272"/>
                <a:ext cx="750715" cy="750715"/>
              </a:xfrm>
              <a:prstGeom prst="rect">
                <a:avLst/>
              </a:prstGeom>
            </p:spPr>
          </p:pic>
          <p:pic>
            <p:nvPicPr>
              <p:cNvPr id="63" name="Graphic 62" descr="Badge Tick1 with solid fill">
                <a:extLst>
                  <a:ext uri="{FF2B5EF4-FFF2-40B4-BE49-F238E27FC236}">
                    <a16:creationId xmlns:a16="http://schemas.microsoft.com/office/drawing/2014/main" id="{ABFD0115-A3C9-38B3-BBB6-E0231F8D39A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43226" y="3134392"/>
                <a:ext cx="750715" cy="750715"/>
              </a:xfrm>
              <a:prstGeom prst="rect">
                <a:avLst/>
              </a:prstGeom>
            </p:spPr>
          </p:pic>
          <p:pic>
            <p:nvPicPr>
              <p:cNvPr id="4096" name="Graphic 4095" descr="Question Mark with solid fill">
                <a:extLst>
                  <a:ext uri="{FF2B5EF4-FFF2-40B4-BE49-F238E27FC236}">
                    <a16:creationId xmlns:a16="http://schemas.microsoft.com/office/drawing/2014/main" id="{E0E10017-73D2-00AC-D214-77A459DD704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709271" y="2956612"/>
                <a:ext cx="766325" cy="766324"/>
              </a:xfrm>
              <a:prstGeom prst="rect">
                <a:avLst/>
              </a:prstGeom>
            </p:spPr>
          </p:pic>
        </p:grpSp>
      </p:grpSp>
      <p:grpSp>
        <p:nvGrpSpPr>
          <p:cNvPr id="14" name="Group 13">
            <a:extLst>
              <a:ext uri="{FF2B5EF4-FFF2-40B4-BE49-F238E27FC236}">
                <a16:creationId xmlns:a16="http://schemas.microsoft.com/office/drawing/2014/main" id="{4D27A483-08E6-F1FE-767F-4780F26092D2}"/>
              </a:ext>
            </a:extLst>
          </p:cNvPr>
          <p:cNvGrpSpPr/>
          <p:nvPr/>
        </p:nvGrpSpPr>
        <p:grpSpPr>
          <a:xfrm>
            <a:off x="5173094" y="1538939"/>
            <a:ext cx="4380163" cy="1800752"/>
            <a:chOff x="6359379" y="912525"/>
            <a:chExt cx="5390970" cy="2216310"/>
          </a:xfrm>
          <a:solidFill>
            <a:schemeClr val="tx1"/>
          </a:solidFill>
        </p:grpSpPr>
        <p:sp>
          <p:nvSpPr>
            <p:cNvPr id="1043" name="TextBox 1042">
              <a:extLst>
                <a:ext uri="{FF2B5EF4-FFF2-40B4-BE49-F238E27FC236}">
                  <a16:creationId xmlns:a16="http://schemas.microsoft.com/office/drawing/2014/main" id="{109A34F9-47FD-8A90-96A0-03FE210597C3}"/>
                </a:ext>
              </a:extLst>
            </p:cNvPr>
            <p:cNvSpPr txBox="1"/>
            <p:nvPr/>
          </p:nvSpPr>
          <p:spPr>
            <a:xfrm>
              <a:off x="6374369" y="2707260"/>
              <a:ext cx="1324249" cy="421575"/>
            </a:xfrm>
            <a:prstGeom prst="rect">
              <a:avLst/>
            </a:prstGeom>
            <a:noFill/>
          </p:spPr>
          <p:txBody>
            <a:bodyPr wrap="square" rtlCol="0">
              <a:spAutoFit/>
            </a:bodyPr>
            <a:lstStyle/>
            <a:p>
              <a:pPr algn="ctr"/>
              <a:r>
                <a:rPr lang="en-US" sz="813" dirty="0">
                  <a:latin typeface="Arial Rounded MT Bold" panose="020F0704030504030204" pitchFamily="34" charset="77"/>
                </a:rPr>
                <a:t>HEALTH</a:t>
              </a:r>
            </a:p>
            <a:p>
              <a:pPr algn="ctr"/>
              <a:r>
                <a:rPr lang="en-US" sz="813" dirty="0">
                  <a:latin typeface="Arial Rounded MT Bold" panose="020F0704030504030204" pitchFamily="34" charset="77"/>
                </a:rPr>
                <a:t>BODY</a:t>
              </a:r>
            </a:p>
          </p:txBody>
        </p:sp>
        <p:sp>
          <p:nvSpPr>
            <p:cNvPr id="1045" name="TextBox 1044">
              <a:extLst>
                <a:ext uri="{FF2B5EF4-FFF2-40B4-BE49-F238E27FC236}">
                  <a16:creationId xmlns:a16="http://schemas.microsoft.com/office/drawing/2014/main" id="{0AAD41DD-5635-3A67-1A27-E9E83F2BD020}"/>
                </a:ext>
              </a:extLst>
            </p:cNvPr>
            <p:cNvSpPr txBox="1"/>
            <p:nvPr/>
          </p:nvSpPr>
          <p:spPr>
            <a:xfrm>
              <a:off x="7713025" y="2706772"/>
              <a:ext cx="1314519" cy="421575"/>
            </a:xfrm>
            <a:prstGeom prst="rect">
              <a:avLst/>
            </a:prstGeom>
            <a:noFill/>
          </p:spPr>
          <p:txBody>
            <a:bodyPr wrap="square" rtlCol="0">
              <a:spAutoFit/>
            </a:bodyPr>
            <a:lstStyle/>
            <a:p>
              <a:pPr algn="ctr"/>
              <a:r>
                <a:rPr lang="en-US" sz="813" dirty="0">
                  <a:latin typeface="Arial Rounded MT Bold" panose="020F0704030504030204" pitchFamily="34" charset="77"/>
                </a:rPr>
                <a:t>HEALTHY</a:t>
              </a:r>
            </a:p>
            <a:p>
              <a:pPr algn="ctr"/>
              <a:r>
                <a:rPr lang="en-US" sz="813" dirty="0">
                  <a:latin typeface="Arial Rounded MT Bold" panose="020F0704030504030204" pitchFamily="34" charset="77"/>
                </a:rPr>
                <a:t>MIND</a:t>
              </a:r>
            </a:p>
          </p:txBody>
        </p:sp>
        <p:sp>
          <p:nvSpPr>
            <p:cNvPr id="1046" name="TextBox 1045">
              <a:extLst>
                <a:ext uri="{FF2B5EF4-FFF2-40B4-BE49-F238E27FC236}">
                  <a16:creationId xmlns:a16="http://schemas.microsoft.com/office/drawing/2014/main" id="{29A7E5AE-E32C-79C6-7DA4-F054DBFA5C37}"/>
                </a:ext>
              </a:extLst>
            </p:cNvPr>
            <p:cNvSpPr txBox="1"/>
            <p:nvPr/>
          </p:nvSpPr>
          <p:spPr>
            <a:xfrm>
              <a:off x="10409617" y="2685393"/>
              <a:ext cx="1340732" cy="421575"/>
            </a:xfrm>
            <a:prstGeom prst="rect">
              <a:avLst/>
            </a:prstGeom>
            <a:noFill/>
          </p:spPr>
          <p:txBody>
            <a:bodyPr wrap="square" rtlCol="0">
              <a:spAutoFit/>
            </a:bodyPr>
            <a:lstStyle/>
            <a:p>
              <a:pPr algn="ctr"/>
              <a:r>
                <a:rPr lang="en-US" sz="813" dirty="0">
                  <a:latin typeface="Arial Rounded MT Bold" panose="020F0704030504030204" pitchFamily="34" charset="77"/>
                </a:rPr>
                <a:t>CARE &amp;</a:t>
              </a:r>
            </a:p>
            <a:p>
              <a:pPr algn="ctr"/>
              <a:r>
                <a:rPr lang="en-US" sz="813" dirty="0">
                  <a:latin typeface="Arial Rounded MT Bold" panose="020F0704030504030204" pitchFamily="34" charset="77"/>
                </a:rPr>
                <a:t>CONCERN</a:t>
              </a:r>
            </a:p>
          </p:txBody>
        </p:sp>
        <p:sp>
          <p:nvSpPr>
            <p:cNvPr id="1047" name="TextBox 1046">
              <a:extLst>
                <a:ext uri="{FF2B5EF4-FFF2-40B4-BE49-F238E27FC236}">
                  <a16:creationId xmlns:a16="http://schemas.microsoft.com/office/drawing/2014/main" id="{38958616-D71C-87CA-E255-B99C9D663D29}"/>
                </a:ext>
              </a:extLst>
            </p:cNvPr>
            <p:cNvSpPr txBox="1"/>
            <p:nvPr/>
          </p:nvSpPr>
          <p:spPr>
            <a:xfrm>
              <a:off x="9074310" y="2683639"/>
              <a:ext cx="1298018" cy="421575"/>
            </a:xfrm>
            <a:prstGeom prst="rect">
              <a:avLst/>
            </a:prstGeom>
            <a:noFill/>
          </p:spPr>
          <p:txBody>
            <a:bodyPr wrap="square" rtlCol="0">
              <a:spAutoFit/>
            </a:bodyPr>
            <a:lstStyle/>
            <a:p>
              <a:pPr algn="ctr"/>
              <a:r>
                <a:rPr lang="en-US" sz="813" dirty="0">
                  <a:latin typeface="Arial Rounded MT Bold" panose="020F0704030504030204" pitchFamily="34" charset="77"/>
                </a:rPr>
                <a:t>HEALTHY</a:t>
              </a:r>
            </a:p>
            <a:p>
              <a:pPr algn="ctr"/>
              <a:r>
                <a:rPr lang="en-US" sz="813" dirty="0">
                  <a:latin typeface="Arial Rounded MT Bold" panose="020F0704030504030204" pitchFamily="34" charset="77"/>
                </a:rPr>
                <a:t>BEHAVIOUR</a:t>
              </a:r>
            </a:p>
          </p:txBody>
        </p:sp>
        <p:sp>
          <p:nvSpPr>
            <p:cNvPr id="1050" name="TextBox 1049">
              <a:extLst>
                <a:ext uri="{FF2B5EF4-FFF2-40B4-BE49-F238E27FC236}">
                  <a16:creationId xmlns:a16="http://schemas.microsoft.com/office/drawing/2014/main" id="{F45A7BD1-1848-FE1F-6620-7AE8E8C14508}"/>
                </a:ext>
              </a:extLst>
            </p:cNvPr>
            <p:cNvSpPr txBox="1"/>
            <p:nvPr/>
          </p:nvSpPr>
          <p:spPr>
            <a:xfrm>
              <a:off x="7727406" y="1575566"/>
              <a:ext cx="1387547" cy="421575"/>
            </a:xfrm>
            <a:prstGeom prst="rect">
              <a:avLst/>
            </a:prstGeom>
            <a:noFill/>
          </p:spPr>
          <p:txBody>
            <a:bodyPr wrap="square" rtlCol="0">
              <a:spAutoFit/>
            </a:bodyPr>
            <a:lstStyle/>
            <a:p>
              <a:pPr algn="ctr"/>
              <a:r>
                <a:rPr lang="en-US" sz="813" dirty="0">
                  <a:latin typeface="Arial Rounded MT Bold" panose="020F0704030504030204" pitchFamily="34" charset="77"/>
                </a:rPr>
                <a:t>MEANING</a:t>
              </a:r>
            </a:p>
            <a:p>
              <a:pPr algn="ctr"/>
              <a:r>
                <a:rPr lang="en-US" sz="813" dirty="0">
                  <a:latin typeface="Arial Rounded MT Bold" panose="020F0704030504030204" pitchFamily="34" charset="77"/>
                </a:rPr>
                <a:t>&amp; PURPOSE</a:t>
              </a:r>
            </a:p>
          </p:txBody>
        </p:sp>
        <p:sp>
          <p:nvSpPr>
            <p:cNvPr id="1052" name="TextBox 1051">
              <a:extLst>
                <a:ext uri="{FF2B5EF4-FFF2-40B4-BE49-F238E27FC236}">
                  <a16:creationId xmlns:a16="http://schemas.microsoft.com/office/drawing/2014/main" id="{673E3A37-141A-33D7-36D2-6C2C9806D0A2}"/>
                </a:ext>
              </a:extLst>
            </p:cNvPr>
            <p:cNvSpPr txBox="1"/>
            <p:nvPr/>
          </p:nvSpPr>
          <p:spPr>
            <a:xfrm>
              <a:off x="6359379" y="1587750"/>
              <a:ext cx="1339584" cy="421575"/>
            </a:xfrm>
            <a:prstGeom prst="rect">
              <a:avLst/>
            </a:prstGeom>
            <a:no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VISION</a:t>
              </a:r>
            </a:p>
          </p:txBody>
        </p:sp>
        <p:sp>
          <p:nvSpPr>
            <p:cNvPr id="1056" name="TextBox 1055">
              <a:extLst>
                <a:ext uri="{FF2B5EF4-FFF2-40B4-BE49-F238E27FC236}">
                  <a16:creationId xmlns:a16="http://schemas.microsoft.com/office/drawing/2014/main" id="{9C549B81-B5C1-D69D-4C8F-C2C032635107}"/>
                </a:ext>
              </a:extLst>
            </p:cNvPr>
            <p:cNvSpPr txBox="1"/>
            <p:nvPr/>
          </p:nvSpPr>
          <p:spPr>
            <a:xfrm>
              <a:off x="9059743" y="1599583"/>
              <a:ext cx="1390395" cy="421575"/>
            </a:xfrm>
            <a:prstGeom prst="rect">
              <a:avLst/>
            </a:prstGeom>
            <a:no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CHOICE</a:t>
              </a:r>
            </a:p>
          </p:txBody>
        </p:sp>
        <p:pic>
          <p:nvPicPr>
            <p:cNvPr id="17" name="Graphic 16" descr="Telescope with solid fill">
              <a:extLst>
                <a:ext uri="{FF2B5EF4-FFF2-40B4-BE49-F238E27FC236}">
                  <a16:creationId xmlns:a16="http://schemas.microsoft.com/office/drawing/2014/main" id="{2BCD97C1-DEBC-E546-FA8D-D9AD84D14DEF}"/>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6689778" y="912525"/>
              <a:ext cx="716745" cy="716745"/>
            </a:xfrm>
            <a:prstGeom prst="rect">
              <a:avLst/>
            </a:prstGeom>
          </p:spPr>
        </p:pic>
        <p:pic>
          <p:nvPicPr>
            <p:cNvPr id="27" name="Graphic 26" descr="Bullseye with solid fill">
              <a:extLst>
                <a:ext uri="{FF2B5EF4-FFF2-40B4-BE49-F238E27FC236}">
                  <a16:creationId xmlns:a16="http://schemas.microsoft.com/office/drawing/2014/main" id="{7B4DAF47-F2A7-8EB8-5F04-67C34069962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8036579" y="928154"/>
              <a:ext cx="716746" cy="716746"/>
            </a:xfrm>
            <a:prstGeom prst="rect">
              <a:avLst/>
            </a:prstGeom>
          </p:spPr>
        </p:pic>
        <p:pic>
          <p:nvPicPr>
            <p:cNvPr id="4105" name="Graphic 4104" descr="Football with solid fill">
              <a:extLst>
                <a:ext uri="{FF2B5EF4-FFF2-40B4-BE49-F238E27FC236}">
                  <a16:creationId xmlns:a16="http://schemas.microsoft.com/office/drawing/2014/main" id="{4D090DE3-E655-9F4D-AA7D-A29702F24BB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705522" y="2087588"/>
              <a:ext cx="567266" cy="567266"/>
            </a:xfrm>
            <a:prstGeom prst="rect">
              <a:avLst/>
            </a:prstGeom>
          </p:spPr>
        </p:pic>
        <p:grpSp>
          <p:nvGrpSpPr>
            <p:cNvPr id="4106" name="Group 4105">
              <a:extLst>
                <a:ext uri="{FF2B5EF4-FFF2-40B4-BE49-F238E27FC236}">
                  <a16:creationId xmlns:a16="http://schemas.microsoft.com/office/drawing/2014/main" id="{C4D9677C-3712-40AD-6A28-DB8C24929950}"/>
                </a:ext>
              </a:extLst>
            </p:cNvPr>
            <p:cNvGrpSpPr/>
            <p:nvPr/>
          </p:nvGrpSpPr>
          <p:grpSpPr>
            <a:xfrm>
              <a:off x="7997869" y="2127872"/>
              <a:ext cx="682299" cy="547387"/>
              <a:chOff x="7681913" y="1897911"/>
              <a:chExt cx="1898546" cy="1442701"/>
            </a:xfrm>
            <a:grpFill/>
          </p:grpSpPr>
          <p:sp>
            <p:nvSpPr>
              <p:cNvPr id="4107" name="Freeform 4106">
                <a:extLst>
                  <a:ext uri="{FF2B5EF4-FFF2-40B4-BE49-F238E27FC236}">
                    <a16:creationId xmlns:a16="http://schemas.microsoft.com/office/drawing/2014/main" id="{CC8B94D9-21C6-0EC1-C985-1B457E0B6E81}"/>
                  </a:ext>
                </a:extLst>
              </p:cNvPr>
              <p:cNvSpPr/>
              <p:nvPr/>
            </p:nvSpPr>
            <p:spPr>
              <a:xfrm>
                <a:off x="7913555" y="1903540"/>
                <a:ext cx="167311" cy="167341"/>
              </a:xfrm>
              <a:custGeom>
                <a:avLst/>
                <a:gdLst>
                  <a:gd name="connsiteX0" fmla="*/ 126839 w 167311"/>
                  <a:gd name="connsiteY0" fmla="*/ 167341 h 167341"/>
                  <a:gd name="connsiteX1" fmla="*/ 98219 w 167311"/>
                  <a:gd name="connsiteY1" fmla="*/ 155480 h 167341"/>
                  <a:gd name="connsiteX2" fmla="*/ 12359 w 167311"/>
                  <a:gd name="connsiteY2" fmla="*/ 69599 h 167341"/>
                  <a:gd name="connsiteX3" fmla="*/ 11363 w 167311"/>
                  <a:gd name="connsiteY3" fmla="*/ 12359 h 167341"/>
                  <a:gd name="connsiteX4" fmla="*/ 68603 w 167311"/>
                  <a:gd name="connsiteY4" fmla="*/ 11363 h 167341"/>
                  <a:gd name="connsiteX5" fmla="*/ 69599 w 167311"/>
                  <a:gd name="connsiteY5" fmla="*/ 12359 h 167341"/>
                  <a:gd name="connsiteX6" fmla="*/ 155460 w 167311"/>
                  <a:gd name="connsiteY6" fmla="*/ 98239 h 167341"/>
                  <a:gd name="connsiteX7" fmla="*/ 155452 w 167311"/>
                  <a:gd name="connsiteY7" fmla="*/ 155488 h 167341"/>
                  <a:gd name="connsiteX8" fmla="*/ 126839 w 167311"/>
                  <a:gd name="connsiteY8" fmla="*/ 167341 h 1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11" h="167341">
                    <a:moveTo>
                      <a:pt x="126839" y="167341"/>
                    </a:moveTo>
                    <a:cubicBezTo>
                      <a:pt x="116100" y="167357"/>
                      <a:pt x="105799" y="163086"/>
                      <a:pt x="98219" y="155480"/>
                    </a:cubicBezTo>
                    <a:lnTo>
                      <a:pt x="12359" y="69599"/>
                    </a:lnTo>
                    <a:cubicBezTo>
                      <a:pt x="-3723" y="54066"/>
                      <a:pt x="-4168" y="28440"/>
                      <a:pt x="11363" y="12359"/>
                    </a:cubicBezTo>
                    <a:cubicBezTo>
                      <a:pt x="26895" y="-3723"/>
                      <a:pt x="52522" y="-4168"/>
                      <a:pt x="68603" y="11363"/>
                    </a:cubicBezTo>
                    <a:cubicBezTo>
                      <a:pt x="68941" y="11689"/>
                      <a:pt x="69273" y="12020"/>
                      <a:pt x="69599" y="12359"/>
                    </a:cubicBezTo>
                    <a:lnTo>
                      <a:pt x="155460" y="98239"/>
                    </a:lnTo>
                    <a:cubicBezTo>
                      <a:pt x="171266" y="114051"/>
                      <a:pt x="171262" y="139682"/>
                      <a:pt x="155452" y="155488"/>
                    </a:cubicBezTo>
                    <a:cubicBezTo>
                      <a:pt x="147861" y="163076"/>
                      <a:pt x="137571" y="167339"/>
                      <a:pt x="126839" y="167341"/>
                    </a:cubicBezTo>
                    <a:close/>
                  </a:path>
                </a:pathLst>
              </a:custGeom>
              <a:grpFill/>
              <a:ln w="20241" cap="flat">
                <a:noFill/>
                <a:prstDash val="solid"/>
                <a:miter/>
              </a:ln>
            </p:spPr>
            <p:txBody>
              <a:bodyPr rtlCol="0" anchor="ctr"/>
              <a:lstStyle/>
              <a:p>
                <a:endParaRPr lang="en-US" sz="1788"/>
              </a:p>
            </p:txBody>
          </p:sp>
          <p:sp>
            <p:nvSpPr>
              <p:cNvPr id="4108" name="Freeform 4107">
                <a:extLst>
                  <a:ext uri="{FF2B5EF4-FFF2-40B4-BE49-F238E27FC236}">
                    <a16:creationId xmlns:a16="http://schemas.microsoft.com/office/drawing/2014/main" id="{890E93CA-937E-4D54-FF22-C41764929BEF}"/>
                  </a:ext>
                </a:extLst>
              </p:cNvPr>
              <p:cNvSpPr/>
              <p:nvPr/>
            </p:nvSpPr>
            <p:spPr>
              <a:xfrm>
                <a:off x="7733533" y="2208050"/>
                <a:ext cx="207670" cy="134540"/>
              </a:xfrm>
              <a:custGeom>
                <a:avLst/>
                <a:gdLst>
                  <a:gd name="connsiteX0" fmla="*/ 167160 w 207670"/>
                  <a:gd name="connsiteY0" fmla="*/ 134541 h 134540"/>
                  <a:gd name="connsiteX1" fmla="*/ 151393 w 207670"/>
                  <a:gd name="connsiteY1" fmla="*/ 131343 h 134540"/>
                  <a:gd name="connsiteX2" fmla="*/ 24464 w 207670"/>
                  <a:gd name="connsiteY2" fmla="*/ 77665 h 134540"/>
                  <a:gd name="connsiteX3" fmla="*/ 3318 w 207670"/>
                  <a:gd name="connsiteY3" fmla="*/ 24464 h 134540"/>
                  <a:gd name="connsiteX4" fmla="*/ 55999 w 207670"/>
                  <a:gd name="connsiteY4" fmla="*/ 3098 h 134540"/>
                  <a:gd name="connsiteX5" fmla="*/ 182948 w 207670"/>
                  <a:gd name="connsiteY5" fmla="*/ 56776 h 134540"/>
                  <a:gd name="connsiteX6" fmla="*/ 204462 w 207670"/>
                  <a:gd name="connsiteY6" fmla="*/ 109829 h 134540"/>
                  <a:gd name="connsiteX7" fmla="*/ 167160 w 207670"/>
                  <a:gd name="connsiteY7" fmla="*/ 1345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70" h="134540">
                    <a:moveTo>
                      <a:pt x="167160" y="134541"/>
                    </a:moveTo>
                    <a:cubicBezTo>
                      <a:pt x="161744" y="134545"/>
                      <a:pt x="156380" y="133458"/>
                      <a:pt x="151393" y="131343"/>
                    </a:cubicBezTo>
                    <a:lnTo>
                      <a:pt x="24464" y="77665"/>
                    </a:lnTo>
                    <a:cubicBezTo>
                      <a:pt x="3934" y="68813"/>
                      <a:pt x="-5533" y="44994"/>
                      <a:pt x="3318" y="24464"/>
                    </a:cubicBezTo>
                    <a:cubicBezTo>
                      <a:pt x="12083" y="4137"/>
                      <a:pt x="35551" y="-5383"/>
                      <a:pt x="55999" y="3098"/>
                    </a:cubicBezTo>
                    <a:lnTo>
                      <a:pt x="182948" y="56776"/>
                    </a:lnTo>
                    <a:cubicBezTo>
                      <a:pt x="203539" y="65486"/>
                      <a:pt x="213171" y="89238"/>
                      <a:pt x="204462" y="109829"/>
                    </a:cubicBezTo>
                    <a:cubicBezTo>
                      <a:pt x="198122" y="124813"/>
                      <a:pt x="183430" y="134549"/>
                      <a:pt x="167160" y="134541"/>
                    </a:cubicBezTo>
                    <a:close/>
                  </a:path>
                </a:pathLst>
              </a:custGeom>
              <a:grpFill/>
              <a:ln w="20241" cap="flat">
                <a:noFill/>
                <a:prstDash val="solid"/>
                <a:miter/>
              </a:ln>
            </p:spPr>
            <p:txBody>
              <a:bodyPr rtlCol="0" anchor="ctr"/>
              <a:lstStyle/>
              <a:p>
                <a:endParaRPr lang="en-US" sz="1788"/>
              </a:p>
            </p:txBody>
          </p:sp>
          <p:sp>
            <p:nvSpPr>
              <p:cNvPr id="4109" name="Freeform 4108">
                <a:extLst>
                  <a:ext uri="{FF2B5EF4-FFF2-40B4-BE49-F238E27FC236}">
                    <a16:creationId xmlns:a16="http://schemas.microsoft.com/office/drawing/2014/main" id="{54771BD3-0EA9-5C4A-E319-B034C8FD8CA4}"/>
                  </a:ext>
                </a:extLst>
              </p:cNvPr>
              <p:cNvSpPr/>
              <p:nvPr/>
            </p:nvSpPr>
            <p:spPr>
              <a:xfrm>
                <a:off x="7681913" y="2562526"/>
                <a:ext cx="193055" cy="80962"/>
              </a:xfrm>
              <a:custGeom>
                <a:avLst/>
                <a:gdLst>
                  <a:gd name="connsiteX0" fmla="*/ 152574 w 193055"/>
                  <a:gd name="connsiteY0" fmla="*/ 80963 h 80962"/>
                  <a:gd name="connsiteX1" fmla="*/ 40481 w 193055"/>
                  <a:gd name="connsiteY1" fmla="*/ 80963 h 80962"/>
                  <a:gd name="connsiteX2" fmla="*/ 0 w 193055"/>
                  <a:gd name="connsiteY2" fmla="*/ 40481 h 80962"/>
                  <a:gd name="connsiteX3" fmla="*/ 40481 w 193055"/>
                  <a:gd name="connsiteY3" fmla="*/ 0 h 80962"/>
                  <a:gd name="connsiteX4" fmla="*/ 152574 w 193055"/>
                  <a:gd name="connsiteY4" fmla="*/ 0 h 80962"/>
                  <a:gd name="connsiteX5" fmla="*/ 193055 w 193055"/>
                  <a:gd name="connsiteY5" fmla="*/ 40481 h 80962"/>
                  <a:gd name="connsiteX6" fmla="*/ 152574 w 193055"/>
                  <a:gd name="connsiteY6" fmla="*/ 80963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55" h="80962">
                    <a:moveTo>
                      <a:pt x="152574" y="80963"/>
                    </a:moveTo>
                    <a:lnTo>
                      <a:pt x="40481" y="80963"/>
                    </a:lnTo>
                    <a:cubicBezTo>
                      <a:pt x="18124" y="80963"/>
                      <a:pt x="0" y="62839"/>
                      <a:pt x="0" y="40481"/>
                    </a:cubicBezTo>
                    <a:cubicBezTo>
                      <a:pt x="0" y="18123"/>
                      <a:pt x="18124" y="0"/>
                      <a:pt x="40481" y="0"/>
                    </a:cubicBezTo>
                    <a:lnTo>
                      <a:pt x="152574" y="0"/>
                    </a:lnTo>
                    <a:cubicBezTo>
                      <a:pt x="174932" y="0"/>
                      <a:pt x="193055" y="18123"/>
                      <a:pt x="193055" y="40481"/>
                    </a:cubicBezTo>
                    <a:cubicBezTo>
                      <a:pt x="193055" y="62839"/>
                      <a:pt x="174932" y="80963"/>
                      <a:pt x="152574" y="80963"/>
                    </a:cubicBezTo>
                    <a:close/>
                  </a:path>
                </a:pathLst>
              </a:custGeom>
              <a:grpFill/>
              <a:ln w="20241" cap="flat">
                <a:noFill/>
                <a:prstDash val="solid"/>
                <a:miter/>
              </a:ln>
            </p:spPr>
            <p:txBody>
              <a:bodyPr rtlCol="0" anchor="ctr"/>
              <a:lstStyle/>
              <a:p>
                <a:endParaRPr lang="en-US" sz="1788"/>
              </a:p>
            </p:txBody>
          </p:sp>
          <p:sp>
            <p:nvSpPr>
              <p:cNvPr id="4110" name="Freeform 4109">
                <a:extLst>
                  <a:ext uri="{FF2B5EF4-FFF2-40B4-BE49-F238E27FC236}">
                    <a16:creationId xmlns:a16="http://schemas.microsoft.com/office/drawing/2014/main" id="{25A9D75B-2092-9B7A-235D-E6C86AB99D4A}"/>
                  </a:ext>
                </a:extLst>
              </p:cNvPr>
              <p:cNvSpPr/>
              <p:nvPr/>
            </p:nvSpPr>
            <p:spPr>
              <a:xfrm>
                <a:off x="7702218" y="2880880"/>
                <a:ext cx="188456" cy="130056"/>
              </a:xfrm>
              <a:custGeom>
                <a:avLst/>
                <a:gdLst>
                  <a:gd name="connsiteX0" fmla="*/ 40538 w 188456"/>
                  <a:gd name="connsiteY0" fmla="*/ 130056 h 130056"/>
                  <a:gd name="connsiteX1" fmla="*/ 0 w 188456"/>
                  <a:gd name="connsiteY1" fmla="*/ 89632 h 130056"/>
                  <a:gd name="connsiteX2" fmla="*/ 23698 w 188456"/>
                  <a:gd name="connsiteY2" fmla="*/ 52737 h 130056"/>
                  <a:gd name="connsiteX3" fmla="*/ 131135 w 188456"/>
                  <a:gd name="connsiteY3" fmla="*/ 3674 h 130056"/>
                  <a:gd name="connsiteX4" fmla="*/ 184783 w 188456"/>
                  <a:gd name="connsiteY4" fmla="*/ 23662 h 130056"/>
                  <a:gd name="connsiteX5" fmla="*/ 164795 w 188456"/>
                  <a:gd name="connsiteY5" fmla="*/ 77309 h 130056"/>
                  <a:gd name="connsiteX6" fmla="*/ 57337 w 188456"/>
                  <a:gd name="connsiteY6" fmla="*/ 126393 h 130056"/>
                  <a:gd name="connsiteX7" fmla="*/ 40538 w 188456"/>
                  <a:gd name="connsiteY7" fmla="*/ 130056 h 13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56" h="130056">
                    <a:moveTo>
                      <a:pt x="40538" y="130056"/>
                    </a:moveTo>
                    <a:cubicBezTo>
                      <a:pt x="18181" y="130087"/>
                      <a:pt x="31" y="111990"/>
                      <a:pt x="0" y="89632"/>
                    </a:cubicBezTo>
                    <a:cubicBezTo>
                      <a:pt x="-22" y="73749"/>
                      <a:pt x="9245" y="59321"/>
                      <a:pt x="23698" y="52737"/>
                    </a:cubicBezTo>
                    <a:lnTo>
                      <a:pt x="131135" y="3674"/>
                    </a:lnTo>
                    <a:cubicBezTo>
                      <a:pt x="151469" y="-5621"/>
                      <a:pt x="175488" y="3328"/>
                      <a:pt x="184783" y="23662"/>
                    </a:cubicBezTo>
                    <a:cubicBezTo>
                      <a:pt x="194077" y="43995"/>
                      <a:pt x="185129" y="68015"/>
                      <a:pt x="164795" y="77309"/>
                    </a:cubicBezTo>
                    <a:lnTo>
                      <a:pt x="57337" y="126393"/>
                    </a:lnTo>
                    <a:cubicBezTo>
                      <a:pt x="52065" y="128804"/>
                      <a:pt x="46335" y="130052"/>
                      <a:pt x="40538" y="130056"/>
                    </a:cubicBezTo>
                    <a:close/>
                  </a:path>
                </a:pathLst>
              </a:custGeom>
              <a:grpFill/>
              <a:ln w="20241" cap="flat">
                <a:noFill/>
                <a:prstDash val="solid"/>
                <a:miter/>
              </a:ln>
            </p:spPr>
            <p:txBody>
              <a:bodyPr rtlCol="0" anchor="ctr"/>
              <a:lstStyle/>
              <a:p>
                <a:endParaRPr lang="en-US" sz="1788"/>
              </a:p>
            </p:txBody>
          </p:sp>
          <p:sp>
            <p:nvSpPr>
              <p:cNvPr id="4111" name="Freeform 4110">
                <a:extLst>
                  <a:ext uri="{FF2B5EF4-FFF2-40B4-BE49-F238E27FC236}">
                    <a16:creationId xmlns:a16="http://schemas.microsoft.com/office/drawing/2014/main" id="{36322886-5968-81FB-EB3C-955CA0DBA399}"/>
                  </a:ext>
                </a:extLst>
              </p:cNvPr>
              <p:cNvSpPr/>
              <p:nvPr/>
            </p:nvSpPr>
            <p:spPr>
              <a:xfrm>
                <a:off x="7901451" y="3148727"/>
                <a:ext cx="165757" cy="165778"/>
              </a:xfrm>
              <a:custGeom>
                <a:avLst/>
                <a:gdLst>
                  <a:gd name="connsiteX0" fmla="*/ 40493 w 165757"/>
                  <a:gd name="connsiteY0" fmla="*/ 165778 h 165778"/>
                  <a:gd name="connsiteX1" fmla="*/ 0 w 165757"/>
                  <a:gd name="connsiteY1" fmla="*/ 125309 h 165778"/>
                  <a:gd name="connsiteX2" fmla="*/ 11873 w 165757"/>
                  <a:gd name="connsiteY2" fmla="*/ 96656 h 165778"/>
                  <a:gd name="connsiteX3" fmla="*/ 97754 w 165757"/>
                  <a:gd name="connsiteY3" fmla="*/ 10796 h 165778"/>
                  <a:gd name="connsiteX4" fmla="*/ 154962 w 165757"/>
                  <a:gd name="connsiteY4" fmla="*/ 12959 h 165778"/>
                  <a:gd name="connsiteX5" fmla="*/ 154914 w 165757"/>
                  <a:gd name="connsiteY5" fmla="*/ 68056 h 165778"/>
                  <a:gd name="connsiteX6" fmla="*/ 69114 w 165757"/>
                  <a:gd name="connsiteY6" fmla="*/ 153937 h 165778"/>
                  <a:gd name="connsiteX7" fmla="*/ 40493 w 165757"/>
                  <a:gd name="connsiteY7" fmla="*/ 165778 h 16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57" h="165778">
                    <a:moveTo>
                      <a:pt x="40493" y="165778"/>
                    </a:moveTo>
                    <a:cubicBezTo>
                      <a:pt x="18136" y="165784"/>
                      <a:pt x="6" y="147665"/>
                      <a:pt x="0" y="125309"/>
                    </a:cubicBezTo>
                    <a:cubicBezTo>
                      <a:pt x="-2" y="114561"/>
                      <a:pt x="4269" y="104253"/>
                      <a:pt x="11873" y="96656"/>
                    </a:cubicBezTo>
                    <a:lnTo>
                      <a:pt x="97754" y="10796"/>
                    </a:lnTo>
                    <a:cubicBezTo>
                      <a:pt x="114149" y="-4405"/>
                      <a:pt x="139762" y="-3436"/>
                      <a:pt x="154962" y="12959"/>
                    </a:cubicBezTo>
                    <a:cubicBezTo>
                      <a:pt x="169376" y="28504"/>
                      <a:pt x="169353" y="52536"/>
                      <a:pt x="154914" y="68056"/>
                    </a:cubicBezTo>
                    <a:lnTo>
                      <a:pt x="69114" y="153937"/>
                    </a:lnTo>
                    <a:cubicBezTo>
                      <a:pt x="61527" y="161534"/>
                      <a:pt x="51229" y="165794"/>
                      <a:pt x="40493" y="165778"/>
                    </a:cubicBezTo>
                    <a:close/>
                  </a:path>
                </a:pathLst>
              </a:custGeom>
              <a:grpFill/>
              <a:ln w="20241" cap="flat">
                <a:noFill/>
                <a:prstDash val="solid"/>
                <a:miter/>
              </a:ln>
            </p:spPr>
            <p:txBody>
              <a:bodyPr rtlCol="0" anchor="ctr"/>
              <a:lstStyle/>
              <a:p>
                <a:endParaRPr lang="en-US" sz="1788"/>
              </a:p>
            </p:txBody>
          </p:sp>
          <p:sp>
            <p:nvSpPr>
              <p:cNvPr id="4112" name="Freeform 4111">
                <a:extLst>
                  <a:ext uri="{FF2B5EF4-FFF2-40B4-BE49-F238E27FC236}">
                    <a16:creationId xmlns:a16="http://schemas.microsoft.com/office/drawing/2014/main" id="{B1B61342-D26F-83EA-DE63-69C3DE8D7A15}"/>
                  </a:ext>
                </a:extLst>
              </p:cNvPr>
              <p:cNvSpPr/>
              <p:nvPr/>
            </p:nvSpPr>
            <p:spPr>
              <a:xfrm>
                <a:off x="8273728" y="2395486"/>
                <a:ext cx="105036" cy="105040"/>
              </a:xfrm>
              <a:custGeom>
                <a:avLst/>
                <a:gdLst>
                  <a:gd name="connsiteX0" fmla="*/ 37405 w 105036"/>
                  <a:gd name="connsiteY0" fmla="*/ 2240 h 105040"/>
                  <a:gd name="connsiteX1" fmla="*/ 2235 w 105036"/>
                  <a:gd name="connsiteY1" fmla="*/ 67636 h 105040"/>
                  <a:gd name="connsiteX2" fmla="*/ 67631 w 105036"/>
                  <a:gd name="connsiteY2" fmla="*/ 102804 h 105040"/>
                  <a:gd name="connsiteX3" fmla="*/ 102803 w 105036"/>
                  <a:gd name="connsiteY3" fmla="*/ 37419 h 105040"/>
                  <a:gd name="connsiteX4" fmla="*/ 37452 w 105036"/>
                  <a:gd name="connsiteY4" fmla="*/ 2226 h 105040"/>
                  <a:gd name="connsiteX5" fmla="*/ 37405 w 105036"/>
                  <a:gd name="connsiteY5" fmla="*/ 2240 h 10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6" h="105040">
                    <a:moveTo>
                      <a:pt x="37405" y="2240"/>
                    </a:moveTo>
                    <a:cubicBezTo>
                      <a:pt x="9635" y="10588"/>
                      <a:pt x="-6110" y="39866"/>
                      <a:pt x="2235" y="67636"/>
                    </a:cubicBezTo>
                    <a:cubicBezTo>
                      <a:pt x="10583" y="95406"/>
                      <a:pt x="39861" y="111151"/>
                      <a:pt x="67631" y="102804"/>
                    </a:cubicBezTo>
                    <a:cubicBezTo>
                      <a:pt x="95397" y="94459"/>
                      <a:pt x="111144" y="65187"/>
                      <a:pt x="102803" y="37419"/>
                    </a:cubicBezTo>
                    <a:cubicBezTo>
                      <a:pt x="94476" y="9655"/>
                      <a:pt x="65216" y="-6101"/>
                      <a:pt x="37452" y="2226"/>
                    </a:cubicBezTo>
                    <a:cubicBezTo>
                      <a:pt x="37438" y="2230"/>
                      <a:pt x="37422" y="2236"/>
                      <a:pt x="37405" y="2240"/>
                    </a:cubicBezTo>
                    <a:close/>
                  </a:path>
                </a:pathLst>
              </a:custGeom>
              <a:grpFill/>
              <a:ln w="20241" cap="flat">
                <a:noFill/>
                <a:prstDash val="solid"/>
                <a:miter/>
              </a:ln>
            </p:spPr>
            <p:txBody>
              <a:bodyPr rtlCol="0" anchor="ctr"/>
              <a:lstStyle/>
              <a:p>
                <a:endParaRPr lang="en-US" sz="1788"/>
              </a:p>
            </p:txBody>
          </p:sp>
          <p:sp>
            <p:nvSpPr>
              <p:cNvPr id="4113" name="Freeform 4112">
                <a:extLst>
                  <a:ext uri="{FF2B5EF4-FFF2-40B4-BE49-F238E27FC236}">
                    <a16:creationId xmlns:a16="http://schemas.microsoft.com/office/drawing/2014/main" id="{1F9B9AAF-9EBA-3C0F-00A8-473790B9102D}"/>
                  </a:ext>
                </a:extLst>
              </p:cNvPr>
              <p:cNvSpPr/>
              <p:nvPr/>
            </p:nvSpPr>
            <p:spPr>
              <a:xfrm>
                <a:off x="8195842" y="2697942"/>
                <a:ext cx="105036" cy="105040"/>
              </a:xfrm>
              <a:custGeom>
                <a:avLst/>
                <a:gdLst>
                  <a:gd name="connsiteX0" fmla="*/ 37405 w 105036"/>
                  <a:gd name="connsiteY0" fmla="*/ 2240 h 105040"/>
                  <a:gd name="connsiteX1" fmla="*/ 2235 w 105036"/>
                  <a:gd name="connsiteY1" fmla="*/ 67636 h 105040"/>
                  <a:gd name="connsiteX2" fmla="*/ 67631 w 105036"/>
                  <a:gd name="connsiteY2" fmla="*/ 102804 h 105040"/>
                  <a:gd name="connsiteX3" fmla="*/ 102803 w 105036"/>
                  <a:gd name="connsiteY3" fmla="*/ 37419 h 105040"/>
                  <a:gd name="connsiteX4" fmla="*/ 37452 w 105036"/>
                  <a:gd name="connsiteY4" fmla="*/ 2226 h 105040"/>
                  <a:gd name="connsiteX5" fmla="*/ 37405 w 105036"/>
                  <a:gd name="connsiteY5" fmla="*/ 2240 h 10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6" h="105040">
                    <a:moveTo>
                      <a:pt x="37405" y="2240"/>
                    </a:moveTo>
                    <a:cubicBezTo>
                      <a:pt x="9635" y="10588"/>
                      <a:pt x="-6110" y="39866"/>
                      <a:pt x="2235" y="67636"/>
                    </a:cubicBezTo>
                    <a:cubicBezTo>
                      <a:pt x="10583" y="95406"/>
                      <a:pt x="39861" y="111151"/>
                      <a:pt x="67631" y="102804"/>
                    </a:cubicBezTo>
                    <a:cubicBezTo>
                      <a:pt x="95397" y="94459"/>
                      <a:pt x="111144" y="65187"/>
                      <a:pt x="102803" y="37419"/>
                    </a:cubicBezTo>
                    <a:cubicBezTo>
                      <a:pt x="94476" y="9655"/>
                      <a:pt x="65216" y="-6101"/>
                      <a:pt x="37452" y="2226"/>
                    </a:cubicBezTo>
                    <a:cubicBezTo>
                      <a:pt x="37438" y="2230"/>
                      <a:pt x="37422" y="2236"/>
                      <a:pt x="37405" y="2240"/>
                    </a:cubicBezTo>
                    <a:close/>
                  </a:path>
                </a:pathLst>
              </a:custGeom>
              <a:grpFill/>
              <a:ln w="20241" cap="flat">
                <a:noFill/>
                <a:prstDash val="solid"/>
                <a:miter/>
              </a:ln>
            </p:spPr>
            <p:txBody>
              <a:bodyPr rtlCol="0" anchor="ctr"/>
              <a:lstStyle/>
              <a:p>
                <a:endParaRPr lang="en-US" sz="1788"/>
              </a:p>
            </p:txBody>
          </p:sp>
          <p:sp>
            <p:nvSpPr>
              <p:cNvPr id="4114" name="Freeform 4113">
                <a:extLst>
                  <a:ext uri="{FF2B5EF4-FFF2-40B4-BE49-F238E27FC236}">
                    <a16:creationId xmlns:a16="http://schemas.microsoft.com/office/drawing/2014/main" id="{C2AC9122-E27D-619F-67EB-1100AC05EBD5}"/>
                  </a:ext>
                </a:extLst>
              </p:cNvPr>
              <p:cNvSpPr/>
              <p:nvPr/>
            </p:nvSpPr>
            <p:spPr>
              <a:xfrm>
                <a:off x="7945048" y="1941989"/>
                <a:ext cx="627452" cy="1308462"/>
              </a:xfrm>
              <a:custGeom>
                <a:avLst/>
                <a:gdLst>
                  <a:gd name="connsiteX0" fmla="*/ 448181 w 627452"/>
                  <a:gd name="connsiteY0" fmla="*/ 0 h 1308462"/>
                  <a:gd name="connsiteX1" fmla="*/ 269517 w 627452"/>
                  <a:gd name="connsiteY1" fmla="*/ 167349 h 1308462"/>
                  <a:gd name="connsiteX2" fmla="*/ 149209 w 627452"/>
                  <a:gd name="connsiteY2" fmla="*/ 375532 h 1308462"/>
                  <a:gd name="connsiteX3" fmla="*/ 150523 w 627452"/>
                  <a:gd name="connsiteY3" fmla="*/ 380180 h 1308462"/>
                  <a:gd name="connsiteX4" fmla="*/ 56977 w 627452"/>
                  <a:gd name="connsiteY4" fmla="*/ 655248 h 1308462"/>
                  <a:gd name="connsiteX5" fmla="*/ 65289 w 627452"/>
                  <a:gd name="connsiteY5" fmla="*/ 670471 h 1308462"/>
                  <a:gd name="connsiteX6" fmla="*/ 60569 w 627452"/>
                  <a:gd name="connsiteY6" fmla="*/ 974197 h 1308462"/>
                  <a:gd name="connsiteX7" fmla="*/ 125586 w 627452"/>
                  <a:gd name="connsiteY7" fmla="*/ 1020087 h 1308462"/>
                  <a:gd name="connsiteX8" fmla="*/ 125586 w 627452"/>
                  <a:gd name="connsiteY8" fmla="*/ 1021868 h 1308462"/>
                  <a:gd name="connsiteX9" fmla="*/ 322386 w 627452"/>
                  <a:gd name="connsiteY9" fmla="*/ 1219071 h 1308462"/>
                  <a:gd name="connsiteX10" fmla="*/ 364790 w 627452"/>
                  <a:gd name="connsiteY10" fmla="*/ 1214498 h 1308462"/>
                  <a:gd name="connsiteX11" fmla="*/ 533524 w 627452"/>
                  <a:gd name="connsiteY11" fmla="*/ 1302173 h 1308462"/>
                  <a:gd name="connsiteX12" fmla="*/ 627453 w 627452"/>
                  <a:gd name="connsiteY12" fmla="*/ 1174260 h 1308462"/>
                  <a:gd name="connsiteX13" fmla="*/ 627453 w 627452"/>
                  <a:gd name="connsiteY13" fmla="*/ 179291 h 1308462"/>
                  <a:gd name="connsiteX14" fmla="*/ 448202 w 627452"/>
                  <a:gd name="connsiteY14" fmla="*/ 0 h 1308462"/>
                  <a:gd name="connsiteX15" fmla="*/ 448181 w 627452"/>
                  <a:gd name="connsiteY15" fmla="*/ 0 h 1308462"/>
                  <a:gd name="connsiteX16" fmla="*/ 442656 w 627452"/>
                  <a:gd name="connsiteY16" fmla="*/ 863667 h 1308462"/>
                  <a:gd name="connsiteX17" fmla="*/ 426058 w 627452"/>
                  <a:gd name="connsiteY17" fmla="*/ 894595 h 1308462"/>
                  <a:gd name="connsiteX18" fmla="*/ 391649 w 627452"/>
                  <a:gd name="connsiteY18" fmla="*/ 893563 h 1308462"/>
                  <a:gd name="connsiteX19" fmla="*/ 368555 w 627452"/>
                  <a:gd name="connsiteY19" fmla="*/ 912022 h 1308462"/>
                  <a:gd name="connsiteX20" fmla="*/ 362786 w 627452"/>
                  <a:gd name="connsiteY20" fmla="*/ 945986 h 1308462"/>
                  <a:gd name="connsiteX21" fmla="*/ 329349 w 627452"/>
                  <a:gd name="connsiteY21" fmla="*/ 956106 h 1308462"/>
                  <a:gd name="connsiteX22" fmla="*/ 305748 w 627452"/>
                  <a:gd name="connsiteY22" fmla="*/ 931190 h 1308462"/>
                  <a:gd name="connsiteX23" fmla="*/ 276440 w 627452"/>
                  <a:gd name="connsiteY23" fmla="*/ 928255 h 1308462"/>
                  <a:gd name="connsiteX24" fmla="*/ 248103 w 627452"/>
                  <a:gd name="connsiteY24" fmla="*/ 947929 h 1308462"/>
                  <a:gd name="connsiteX25" fmla="*/ 217398 w 627452"/>
                  <a:gd name="connsiteY25" fmla="*/ 931413 h 1308462"/>
                  <a:gd name="connsiteX26" fmla="*/ 218187 w 627452"/>
                  <a:gd name="connsiteY26" fmla="*/ 897004 h 1308462"/>
                  <a:gd name="connsiteX27" fmla="*/ 199748 w 627452"/>
                  <a:gd name="connsiteY27" fmla="*/ 873970 h 1308462"/>
                  <a:gd name="connsiteX28" fmla="*/ 165764 w 627452"/>
                  <a:gd name="connsiteY28" fmla="*/ 868060 h 1308462"/>
                  <a:gd name="connsiteX29" fmla="*/ 155644 w 627452"/>
                  <a:gd name="connsiteY29" fmla="*/ 834622 h 1308462"/>
                  <a:gd name="connsiteX30" fmla="*/ 180843 w 627452"/>
                  <a:gd name="connsiteY30" fmla="*/ 811244 h 1308462"/>
                  <a:gd name="connsiteX31" fmla="*/ 183515 w 627452"/>
                  <a:gd name="connsiteY31" fmla="*/ 781774 h 1308462"/>
                  <a:gd name="connsiteX32" fmla="*/ 163780 w 627452"/>
                  <a:gd name="connsiteY32" fmla="*/ 753457 h 1308462"/>
                  <a:gd name="connsiteX33" fmla="*/ 180378 w 627452"/>
                  <a:gd name="connsiteY33" fmla="*/ 722590 h 1308462"/>
                  <a:gd name="connsiteX34" fmla="*/ 214949 w 627452"/>
                  <a:gd name="connsiteY34" fmla="*/ 723582 h 1308462"/>
                  <a:gd name="connsiteX35" fmla="*/ 237800 w 627452"/>
                  <a:gd name="connsiteY35" fmla="*/ 704981 h 1308462"/>
                  <a:gd name="connsiteX36" fmla="*/ 243569 w 627452"/>
                  <a:gd name="connsiteY36" fmla="*/ 671017 h 1308462"/>
                  <a:gd name="connsiteX37" fmla="*/ 277006 w 627452"/>
                  <a:gd name="connsiteY37" fmla="*/ 660897 h 1308462"/>
                  <a:gd name="connsiteX38" fmla="*/ 300647 w 627452"/>
                  <a:gd name="connsiteY38" fmla="*/ 686016 h 1308462"/>
                  <a:gd name="connsiteX39" fmla="*/ 330179 w 627452"/>
                  <a:gd name="connsiteY39" fmla="*/ 688890 h 1308462"/>
                  <a:gd name="connsiteX40" fmla="*/ 358333 w 627452"/>
                  <a:gd name="connsiteY40" fmla="*/ 669054 h 1308462"/>
                  <a:gd name="connsiteX41" fmla="*/ 389200 w 627452"/>
                  <a:gd name="connsiteY41" fmla="*/ 685671 h 1308462"/>
                  <a:gd name="connsiteX42" fmla="*/ 388168 w 627452"/>
                  <a:gd name="connsiteY42" fmla="*/ 720081 h 1308462"/>
                  <a:gd name="connsiteX43" fmla="*/ 406830 w 627452"/>
                  <a:gd name="connsiteY43" fmla="*/ 743135 h 1308462"/>
                  <a:gd name="connsiteX44" fmla="*/ 440794 w 627452"/>
                  <a:gd name="connsiteY44" fmla="*/ 748883 h 1308462"/>
                  <a:gd name="connsiteX45" fmla="*/ 450914 w 627452"/>
                  <a:gd name="connsiteY45" fmla="*/ 782320 h 1308462"/>
                  <a:gd name="connsiteX46" fmla="*/ 425714 w 627452"/>
                  <a:gd name="connsiteY46" fmla="*/ 806083 h 1308462"/>
                  <a:gd name="connsiteX47" fmla="*/ 422779 w 627452"/>
                  <a:gd name="connsiteY47" fmla="*/ 835391 h 1308462"/>
                  <a:gd name="connsiteX48" fmla="*/ 520177 w 627452"/>
                  <a:gd name="connsiteY48" fmla="*/ 561171 h 1308462"/>
                  <a:gd name="connsiteX49" fmla="*/ 503580 w 627452"/>
                  <a:gd name="connsiteY49" fmla="*/ 592038 h 1308462"/>
                  <a:gd name="connsiteX50" fmla="*/ 469171 w 627452"/>
                  <a:gd name="connsiteY50" fmla="*/ 591006 h 1308462"/>
                  <a:gd name="connsiteX51" fmla="*/ 446299 w 627452"/>
                  <a:gd name="connsiteY51" fmla="*/ 609749 h 1308462"/>
                  <a:gd name="connsiteX52" fmla="*/ 440389 w 627452"/>
                  <a:gd name="connsiteY52" fmla="*/ 643753 h 1308462"/>
                  <a:gd name="connsiteX53" fmla="*/ 406951 w 627452"/>
                  <a:gd name="connsiteY53" fmla="*/ 653873 h 1308462"/>
                  <a:gd name="connsiteX54" fmla="*/ 383310 w 627452"/>
                  <a:gd name="connsiteY54" fmla="*/ 628755 h 1308462"/>
                  <a:gd name="connsiteX55" fmla="*/ 353981 w 627452"/>
                  <a:gd name="connsiteY55" fmla="*/ 625820 h 1308462"/>
                  <a:gd name="connsiteX56" fmla="*/ 325827 w 627452"/>
                  <a:gd name="connsiteY56" fmla="*/ 645656 h 1308462"/>
                  <a:gd name="connsiteX57" fmla="*/ 294960 w 627452"/>
                  <a:gd name="connsiteY57" fmla="*/ 629038 h 1308462"/>
                  <a:gd name="connsiteX58" fmla="*/ 296235 w 627452"/>
                  <a:gd name="connsiteY58" fmla="*/ 594245 h 1308462"/>
                  <a:gd name="connsiteX59" fmla="*/ 277634 w 627452"/>
                  <a:gd name="connsiteY59" fmla="*/ 571393 h 1308462"/>
                  <a:gd name="connsiteX60" fmla="*/ 243690 w 627452"/>
                  <a:gd name="connsiteY60" fmla="*/ 565645 h 1308462"/>
                  <a:gd name="connsiteX61" fmla="*/ 233570 w 627452"/>
                  <a:gd name="connsiteY61" fmla="*/ 532207 h 1308462"/>
                  <a:gd name="connsiteX62" fmla="*/ 258689 w 627452"/>
                  <a:gd name="connsiteY62" fmla="*/ 508546 h 1308462"/>
                  <a:gd name="connsiteX63" fmla="*/ 261563 w 627452"/>
                  <a:gd name="connsiteY63" fmla="*/ 479237 h 1308462"/>
                  <a:gd name="connsiteX64" fmla="*/ 241423 w 627452"/>
                  <a:gd name="connsiteY64" fmla="*/ 451022 h 1308462"/>
                  <a:gd name="connsiteX65" fmla="*/ 258284 w 627452"/>
                  <a:gd name="connsiteY65" fmla="*/ 420013 h 1308462"/>
                  <a:gd name="connsiteX66" fmla="*/ 292693 w 627452"/>
                  <a:gd name="connsiteY66" fmla="*/ 421045 h 1308462"/>
                  <a:gd name="connsiteX67" fmla="*/ 315727 w 627452"/>
                  <a:gd name="connsiteY67" fmla="*/ 402606 h 1308462"/>
                  <a:gd name="connsiteX68" fmla="*/ 321637 w 627452"/>
                  <a:gd name="connsiteY68" fmla="*/ 368602 h 1308462"/>
                  <a:gd name="connsiteX69" fmla="*/ 355074 w 627452"/>
                  <a:gd name="connsiteY69" fmla="*/ 358482 h 1308462"/>
                  <a:gd name="connsiteX70" fmla="*/ 378675 w 627452"/>
                  <a:gd name="connsiteY70" fmla="*/ 383398 h 1308462"/>
                  <a:gd name="connsiteX71" fmla="*/ 407984 w 627452"/>
                  <a:gd name="connsiteY71" fmla="*/ 386333 h 1308462"/>
                  <a:gd name="connsiteX72" fmla="*/ 436158 w 627452"/>
                  <a:gd name="connsiteY72" fmla="*/ 366578 h 1308462"/>
                  <a:gd name="connsiteX73" fmla="*/ 467025 w 627452"/>
                  <a:gd name="connsiteY73" fmla="*/ 383175 h 1308462"/>
                  <a:gd name="connsiteX74" fmla="*/ 465973 w 627452"/>
                  <a:gd name="connsiteY74" fmla="*/ 417767 h 1308462"/>
                  <a:gd name="connsiteX75" fmla="*/ 484574 w 627452"/>
                  <a:gd name="connsiteY75" fmla="*/ 440618 h 1308462"/>
                  <a:gd name="connsiteX76" fmla="*/ 518538 w 627452"/>
                  <a:gd name="connsiteY76" fmla="*/ 446367 h 1308462"/>
                  <a:gd name="connsiteX77" fmla="*/ 528658 w 627452"/>
                  <a:gd name="connsiteY77" fmla="*/ 479824 h 1308462"/>
                  <a:gd name="connsiteX78" fmla="*/ 503539 w 627452"/>
                  <a:gd name="connsiteY78" fmla="*/ 503465 h 1308462"/>
                  <a:gd name="connsiteX79" fmla="*/ 500341 w 627452"/>
                  <a:gd name="connsiteY79" fmla="*/ 533158 h 130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27452" h="1308462">
                    <a:moveTo>
                      <a:pt x="448181" y="0"/>
                    </a:moveTo>
                    <a:cubicBezTo>
                      <a:pt x="353854" y="40"/>
                      <a:pt x="275721" y="73227"/>
                      <a:pt x="269517" y="167349"/>
                    </a:cubicBezTo>
                    <a:cubicBezTo>
                      <a:pt x="178807" y="191616"/>
                      <a:pt x="124943" y="284822"/>
                      <a:pt x="149209" y="375532"/>
                    </a:cubicBezTo>
                    <a:cubicBezTo>
                      <a:pt x="149624" y="377087"/>
                      <a:pt x="150063" y="378637"/>
                      <a:pt x="150523" y="380180"/>
                    </a:cubicBezTo>
                    <a:cubicBezTo>
                      <a:pt x="48733" y="430306"/>
                      <a:pt x="6851" y="553458"/>
                      <a:pt x="56977" y="655248"/>
                    </a:cubicBezTo>
                    <a:cubicBezTo>
                      <a:pt x="59533" y="660437"/>
                      <a:pt x="62306" y="665516"/>
                      <a:pt x="65289" y="670471"/>
                    </a:cubicBezTo>
                    <a:cubicBezTo>
                      <a:pt x="-19885" y="753040"/>
                      <a:pt x="-21998" y="889023"/>
                      <a:pt x="60569" y="974197"/>
                    </a:cubicBezTo>
                    <a:cubicBezTo>
                      <a:pt x="79195" y="993410"/>
                      <a:pt x="101245" y="1008975"/>
                      <a:pt x="125586" y="1020087"/>
                    </a:cubicBezTo>
                    <a:cubicBezTo>
                      <a:pt x="125586" y="1020694"/>
                      <a:pt x="125586" y="1021281"/>
                      <a:pt x="125586" y="1021868"/>
                    </a:cubicBezTo>
                    <a:cubicBezTo>
                      <a:pt x="125475" y="1130670"/>
                      <a:pt x="213586" y="1218959"/>
                      <a:pt x="322386" y="1219071"/>
                    </a:cubicBezTo>
                    <a:cubicBezTo>
                      <a:pt x="336645" y="1219087"/>
                      <a:pt x="350862" y="1217553"/>
                      <a:pt x="364790" y="1214498"/>
                    </a:cubicBezTo>
                    <a:cubicBezTo>
                      <a:pt x="387174" y="1285304"/>
                      <a:pt x="462720" y="1324557"/>
                      <a:pt x="533524" y="1302173"/>
                    </a:cubicBezTo>
                    <a:cubicBezTo>
                      <a:pt x="589340" y="1284527"/>
                      <a:pt x="627325" y="1232798"/>
                      <a:pt x="627453" y="1174260"/>
                    </a:cubicBezTo>
                    <a:lnTo>
                      <a:pt x="627453" y="179291"/>
                    </a:lnTo>
                    <a:cubicBezTo>
                      <a:pt x="627465" y="80282"/>
                      <a:pt x="547211" y="12"/>
                      <a:pt x="448202" y="0"/>
                    </a:cubicBezTo>
                    <a:cubicBezTo>
                      <a:pt x="448196" y="0"/>
                      <a:pt x="448187" y="0"/>
                      <a:pt x="448181" y="0"/>
                    </a:cubicBezTo>
                    <a:close/>
                    <a:moveTo>
                      <a:pt x="442656" y="863667"/>
                    </a:moveTo>
                    <a:lnTo>
                      <a:pt x="426058" y="894595"/>
                    </a:lnTo>
                    <a:lnTo>
                      <a:pt x="391649" y="893563"/>
                    </a:lnTo>
                    <a:cubicBezTo>
                      <a:pt x="384731" y="900633"/>
                      <a:pt x="376975" y="906833"/>
                      <a:pt x="368555" y="912022"/>
                    </a:cubicBezTo>
                    <a:lnTo>
                      <a:pt x="362786" y="945986"/>
                    </a:lnTo>
                    <a:lnTo>
                      <a:pt x="329349" y="956106"/>
                    </a:lnTo>
                    <a:lnTo>
                      <a:pt x="305748" y="931190"/>
                    </a:lnTo>
                    <a:cubicBezTo>
                      <a:pt x="295895" y="931401"/>
                      <a:pt x="286054" y="930415"/>
                      <a:pt x="276440" y="928255"/>
                    </a:cubicBezTo>
                    <a:lnTo>
                      <a:pt x="248103" y="947929"/>
                    </a:lnTo>
                    <a:lnTo>
                      <a:pt x="217398" y="931413"/>
                    </a:lnTo>
                    <a:lnTo>
                      <a:pt x="218187" y="897004"/>
                    </a:lnTo>
                    <a:cubicBezTo>
                      <a:pt x="211131" y="890102"/>
                      <a:pt x="204940" y="882366"/>
                      <a:pt x="199748" y="873970"/>
                    </a:cubicBezTo>
                    <a:lnTo>
                      <a:pt x="165764" y="868060"/>
                    </a:lnTo>
                    <a:lnTo>
                      <a:pt x="155644" y="834622"/>
                    </a:lnTo>
                    <a:lnTo>
                      <a:pt x="180843" y="811244"/>
                    </a:lnTo>
                    <a:cubicBezTo>
                      <a:pt x="180536" y="801349"/>
                      <a:pt x="181432" y="791453"/>
                      <a:pt x="183515" y="781774"/>
                    </a:cubicBezTo>
                    <a:lnTo>
                      <a:pt x="163780" y="753457"/>
                    </a:lnTo>
                    <a:lnTo>
                      <a:pt x="180378" y="722590"/>
                    </a:lnTo>
                    <a:lnTo>
                      <a:pt x="214949" y="723582"/>
                    </a:lnTo>
                    <a:cubicBezTo>
                      <a:pt x="221784" y="716478"/>
                      <a:pt x="229457" y="710231"/>
                      <a:pt x="237800" y="704981"/>
                    </a:cubicBezTo>
                    <a:lnTo>
                      <a:pt x="243569" y="671017"/>
                    </a:lnTo>
                    <a:lnTo>
                      <a:pt x="277006" y="660897"/>
                    </a:lnTo>
                    <a:lnTo>
                      <a:pt x="300647" y="686016"/>
                    </a:lnTo>
                    <a:cubicBezTo>
                      <a:pt x="310571" y="685765"/>
                      <a:pt x="320489" y="686730"/>
                      <a:pt x="330179" y="688890"/>
                    </a:cubicBezTo>
                    <a:lnTo>
                      <a:pt x="358333" y="669054"/>
                    </a:lnTo>
                    <a:lnTo>
                      <a:pt x="389200" y="685671"/>
                    </a:lnTo>
                    <a:lnTo>
                      <a:pt x="388168" y="720081"/>
                    </a:lnTo>
                    <a:cubicBezTo>
                      <a:pt x="395315" y="726966"/>
                      <a:pt x="401583" y="734710"/>
                      <a:pt x="406830" y="743135"/>
                    </a:cubicBezTo>
                    <a:lnTo>
                      <a:pt x="440794" y="748883"/>
                    </a:lnTo>
                    <a:lnTo>
                      <a:pt x="450914" y="782320"/>
                    </a:lnTo>
                    <a:lnTo>
                      <a:pt x="425714" y="806083"/>
                    </a:lnTo>
                    <a:cubicBezTo>
                      <a:pt x="425935" y="815936"/>
                      <a:pt x="424949" y="825777"/>
                      <a:pt x="422779" y="835391"/>
                    </a:cubicBezTo>
                    <a:close/>
                    <a:moveTo>
                      <a:pt x="520177" y="561171"/>
                    </a:moveTo>
                    <a:lnTo>
                      <a:pt x="503580" y="592038"/>
                    </a:lnTo>
                    <a:lnTo>
                      <a:pt x="469171" y="591006"/>
                    </a:lnTo>
                    <a:cubicBezTo>
                      <a:pt x="462338" y="598161"/>
                      <a:pt x="454658" y="604456"/>
                      <a:pt x="446299" y="609749"/>
                    </a:cubicBezTo>
                    <a:lnTo>
                      <a:pt x="440389" y="643753"/>
                    </a:lnTo>
                    <a:lnTo>
                      <a:pt x="406951" y="653873"/>
                    </a:lnTo>
                    <a:lnTo>
                      <a:pt x="383310" y="628755"/>
                    </a:lnTo>
                    <a:cubicBezTo>
                      <a:pt x="373451" y="628975"/>
                      <a:pt x="363602" y="627990"/>
                      <a:pt x="353981" y="625820"/>
                    </a:cubicBezTo>
                    <a:lnTo>
                      <a:pt x="325827" y="645656"/>
                    </a:lnTo>
                    <a:lnTo>
                      <a:pt x="294960" y="629038"/>
                    </a:lnTo>
                    <a:lnTo>
                      <a:pt x="296235" y="594245"/>
                    </a:lnTo>
                    <a:cubicBezTo>
                      <a:pt x="289126" y="587413"/>
                      <a:pt x="282880" y="579738"/>
                      <a:pt x="277634" y="571393"/>
                    </a:cubicBezTo>
                    <a:lnTo>
                      <a:pt x="243690" y="565645"/>
                    </a:lnTo>
                    <a:lnTo>
                      <a:pt x="233570" y="532207"/>
                    </a:lnTo>
                    <a:lnTo>
                      <a:pt x="258689" y="508546"/>
                    </a:lnTo>
                    <a:cubicBezTo>
                      <a:pt x="258468" y="498697"/>
                      <a:pt x="259434" y="488856"/>
                      <a:pt x="261563" y="479237"/>
                    </a:cubicBezTo>
                    <a:lnTo>
                      <a:pt x="241423" y="451022"/>
                    </a:lnTo>
                    <a:lnTo>
                      <a:pt x="258284" y="420013"/>
                    </a:lnTo>
                    <a:lnTo>
                      <a:pt x="292693" y="421045"/>
                    </a:lnTo>
                    <a:cubicBezTo>
                      <a:pt x="299591" y="413984"/>
                      <a:pt x="307325" y="407790"/>
                      <a:pt x="315727" y="402606"/>
                    </a:cubicBezTo>
                    <a:lnTo>
                      <a:pt x="321637" y="368602"/>
                    </a:lnTo>
                    <a:lnTo>
                      <a:pt x="355074" y="358482"/>
                    </a:lnTo>
                    <a:lnTo>
                      <a:pt x="378675" y="383398"/>
                    </a:lnTo>
                    <a:cubicBezTo>
                      <a:pt x="388528" y="383189"/>
                      <a:pt x="398369" y="384175"/>
                      <a:pt x="407984" y="386333"/>
                    </a:cubicBezTo>
                    <a:lnTo>
                      <a:pt x="436158" y="366578"/>
                    </a:lnTo>
                    <a:lnTo>
                      <a:pt x="467025" y="383175"/>
                    </a:lnTo>
                    <a:lnTo>
                      <a:pt x="465973" y="417767"/>
                    </a:lnTo>
                    <a:cubicBezTo>
                      <a:pt x="473081" y="424598"/>
                      <a:pt x="479328" y="432271"/>
                      <a:pt x="484574" y="440618"/>
                    </a:cubicBezTo>
                    <a:lnTo>
                      <a:pt x="518538" y="446367"/>
                    </a:lnTo>
                    <a:lnTo>
                      <a:pt x="528658" y="479824"/>
                    </a:lnTo>
                    <a:lnTo>
                      <a:pt x="503539" y="503465"/>
                    </a:lnTo>
                    <a:cubicBezTo>
                      <a:pt x="503701" y="513456"/>
                      <a:pt x="502629" y="523431"/>
                      <a:pt x="500341" y="533158"/>
                    </a:cubicBezTo>
                    <a:close/>
                  </a:path>
                </a:pathLst>
              </a:custGeom>
              <a:grpFill/>
              <a:ln w="20241" cap="flat">
                <a:noFill/>
                <a:prstDash val="solid"/>
                <a:miter/>
              </a:ln>
            </p:spPr>
            <p:txBody>
              <a:bodyPr rtlCol="0" anchor="ctr"/>
              <a:lstStyle/>
              <a:p>
                <a:endParaRPr lang="en-US" sz="1788"/>
              </a:p>
            </p:txBody>
          </p:sp>
          <p:sp>
            <p:nvSpPr>
              <p:cNvPr id="4116" name="Freeform 4115">
                <a:extLst>
                  <a:ext uri="{FF2B5EF4-FFF2-40B4-BE49-F238E27FC236}">
                    <a16:creationId xmlns:a16="http://schemas.microsoft.com/office/drawing/2014/main" id="{02BD7FB6-2CA5-18CA-1304-B62801E93677}"/>
                  </a:ext>
                </a:extLst>
              </p:cNvPr>
              <p:cNvSpPr/>
              <p:nvPr/>
            </p:nvSpPr>
            <p:spPr>
              <a:xfrm>
                <a:off x="9172393" y="1897911"/>
                <a:ext cx="170635" cy="170654"/>
              </a:xfrm>
              <a:custGeom>
                <a:avLst/>
                <a:gdLst>
                  <a:gd name="connsiteX0" fmla="*/ 41418 w 170635"/>
                  <a:gd name="connsiteY0" fmla="*/ 170655 h 170654"/>
                  <a:gd name="connsiteX1" fmla="*/ 0 w 170635"/>
                  <a:gd name="connsiteY1" fmla="*/ 129261 h 170654"/>
                  <a:gd name="connsiteX2" fmla="*/ 12124 w 170635"/>
                  <a:gd name="connsiteY2" fmla="*/ 99975 h 170654"/>
                  <a:gd name="connsiteX3" fmla="*/ 99945 w 170635"/>
                  <a:gd name="connsiteY3" fmla="*/ 12133 h 170654"/>
                  <a:gd name="connsiteX4" fmla="*/ 158503 w 170635"/>
                  <a:gd name="connsiteY4" fmla="*/ 12122 h 170654"/>
                  <a:gd name="connsiteX5" fmla="*/ 158514 w 170635"/>
                  <a:gd name="connsiteY5" fmla="*/ 70680 h 170654"/>
                  <a:gd name="connsiteX6" fmla="*/ 70609 w 170635"/>
                  <a:gd name="connsiteY6" fmla="*/ 158523 h 170654"/>
                  <a:gd name="connsiteX7" fmla="*/ 41418 w 170635"/>
                  <a:gd name="connsiteY7" fmla="*/ 170655 h 17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35" h="170654">
                    <a:moveTo>
                      <a:pt x="41418" y="170655"/>
                    </a:moveTo>
                    <a:cubicBezTo>
                      <a:pt x="18550" y="170661"/>
                      <a:pt x="6" y="152128"/>
                      <a:pt x="0" y="129261"/>
                    </a:cubicBezTo>
                    <a:cubicBezTo>
                      <a:pt x="-2" y="118276"/>
                      <a:pt x="4358" y="107743"/>
                      <a:pt x="12124" y="99975"/>
                    </a:cubicBezTo>
                    <a:lnTo>
                      <a:pt x="99945" y="12133"/>
                    </a:lnTo>
                    <a:cubicBezTo>
                      <a:pt x="116112" y="-4040"/>
                      <a:pt x="142330" y="-4045"/>
                      <a:pt x="158503" y="12122"/>
                    </a:cubicBezTo>
                    <a:cubicBezTo>
                      <a:pt x="174676" y="28289"/>
                      <a:pt x="174681" y="54507"/>
                      <a:pt x="158514" y="70680"/>
                    </a:cubicBezTo>
                    <a:lnTo>
                      <a:pt x="70609" y="158523"/>
                    </a:lnTo>
                    <a:cubicBezTo>
                      <a:pt x="62875" y="166280"/>
                      <a:pt x="52372" y="170644"/>
                      <a:pt x="41418" y="170655"/>
                    </a:cubicBezTo>
                    <a:close/>
                  </a:path>
                </a:pathLst>
              </a:custGeom>
              <a:grpFill/>
              <a:ln w="20638" cap="flat">
                <a:noFill/>
                <a:prstDash val="solid"/>
                <a:miter/>
              </a:ln>
            </p:spPr>
            <p:txBody>
              <a:bodyPr rtlCol="0" anchor="ctr"/>
              <a:lstStyle/>
              <a:p>
                <a:endParaRPr lang="en-US" sz="1788"/>
              </a:p>
            </p:txBody>
          </p:sp>
          <p:sp>
            <p:nvSpPr>
              <p:cNvPr id="4117" name="Freeform 4116">
                <a:extLst>
                  <a:ext uri="{FF2B5EF4-FFF2-40B4-BE49-F238E27FC236}">
                    <a16:creationId xmlns:a16="http://schemas.microsoft.com/office/drawing/2014/main" id="{DEDB60A5-746D-3921-2AE3-784C3E6C0042}"/>
                  </a:ext>
                </a:extLst>
              </p:cNvPr>
              <p:cNvSpPr/>
              <p:nvPr/>
            </p:nvSpPr>
            <p:spPr>
              <a:xfrm>
                <a:off x="9315251" y="2208401"/>
                <a:ext cx="213535" cy="138100"/>
              </a:xfrm>
              <a:custGeom>
                <a:avLst/>
                <a:gdLst>
                  <a:gd name="connsiteX0" fmla="*/ 41451 w 213535"/>
                  <a:gd name="connsiteY0" fmla="*/ 138100 h 138100"/>
                  <a:gd name="connsiteX1" fmla="*/ 0 w 213535"/>
                  <a:gd name="connsiteY1" fmla="*/ 96740 h 138100"/>
                  <a:gd name="connsiteX2" fmla="*/ 25324 w 213535"/>
                  <a:gd name="connsiteY2" fmla="*/ 58539 h 138100"/>
                  <a:gd name="connsiteX3" fmla="*/ 155131 w 213535"/>
                  <a:gd name="connsiteY3" fmla="*/ 3656 h 138100"/>
                  <a:gd name="connsiteX4" fmla="*/ 209880 w 213535"/>
                  <a:gd name="connsiteY4" fmla="*/ 24429 h 138100"/>
                  <a:gd name="connsiteX5" fmla="*/ 189106 w 213535"/>
                  <a:gd name="connsiteY5" fmla="*/ 79176 h 138100"/>
                  <a:gd name="connsiteX6" fmla="*/ 187386 w 213535"/>
                  <a:gd name="connsiteY6" fmla="*/ 79905 h 138100"/>
                  <a:gd name="connsiteX7" fmla="*/ 57558 w 213535"/>
                  <a:gd name="connsiteY7" fmla="*/ 134809 h 138100"/>
                  <a:gd name="connsiteX8" fmla="*/ 41451 w 213535"/>
                  <a:gd name="connsiteY8" fmla="*/ 138100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35" h="138100">
                    <a:moveTo>
                      <a:pt x="41451" y="138100"/>
                    </a:moveTo>
                    <a:cubicBezTo>
                      <a:pt x="18583" y="138125"/>
                      <a:pt x="25" y="119609"/>
                      <a:pt x="0" y="96740"/>
                    </a:cubicBezTo>
                    <a:cubicBezTo>
                      <a:pt x="-18" y="80070"/>
                      <a:pt x="9962" y="65013"/>
                      <a:pt x="25324" y="58539"/>
                    </a:cubicBezTo>
                    <a:lnTo>
                      <a:pt x="155131" y="3656"/>
                    </a:lnTo>
                    <a:cubicBezTo>
                      <a:pt x="175985" y="-5727"/>
                      <a:pt x="200497" y="3573"/>
                      <a:pt x="209880" y="24429"/>
                    </a:cubicBezTo>
                    <a:cubicBezTo>
                      <a:pt x="219262" y="45283"/>
                      <a:pt x="209960" y="69793"/>
                      <a:pt x="189106" y="79176"/>
                    </a:cubicBezTo>
                    <a:cubicBezTo>
                      <a:pt x="188539" y="79433"/>
                      <a:pt x="187966" y="79675"/>
                      <a:pt x="187386" y="79905"/>
                    </a:cubicBezTo>
                    <a:lnTo>
                      <a:pt x="57558" y="134809"/>
                    </a:lnTo>
                    <a:cubicBezTo>
                      <a:pt x="52463" y="136972"/>
                      <a:pt x="46987" y="138090"/>
                      <a:pt x="41451" y="138100"/>
                    </a:cubicBezTo>
                    <a:close/>
                  </a:path>
                </a:pathLst>
              </a:custGeom>
              <a:grpFill/>
              <a:ln w="20638" cap="flat">
                <a:noFill/>
                <a:prstDash val="solid"/>
                <a:miter/>
              </a:ln>
            </p:spPr>
            <p:txBody>
              <a:bodyPr rtlCol="0" anchor="ctr"/>
              <a:lstStyle/>
              <a:p>
                <a:endParaRPr lang="en-US" sz="1788"/>
              </a:p>
            </p:txBody>
          </p:sp>
          <p:sp>
            <p:nvSpPr>
              <p:cNvPr id="4118" name="Freeform 4117">
                <a:extLst>
                  <a:ext uri="{FF2B5EF4-FFF2-40B4-BE49-F238E27FC236}">
                    <a16:creationId xmlns:a16="http://schemas.microsoft.com/office/drawing/2014/main" id="{9B728E88-28CE-7F34-2E4F-7356D70C21BC}"/>
                  </a:ext>
                </a:extLst>
              </p:cNvPr>
              <p:cNvSpPr/>
              <p:nvPr/>
            </p:nvSpPr>
            <p:spPr>
              <a:xfrm>
                <a:off x="9382995" y="2571439"/>
                <a:ext cx="197464" cy="82811"/>
              </a:xfrm>
              <a:custGeom>
                <a:avLst/>
                <a:gdLst>
                  <a:gd name="connsiteX0" fmla="*/ 156058 w 197464"/>
                  <a:gd name="connsiteY0" fmla="*/ 82812 h 82811"/>
                  <a:gd name="connsiteX1" fmla="*/ 41406 w 197464"/>
                  <a:gd name="connsiteY1" fmla="*/ 82812 h 82811"/>
                  <a:gd name="connsiteX2" fmla="*/ 0 w 197464"/>
                  <a:gd name="connsiteY2" fmla="*/ 41406 h 82811"/>
                  <a:gd name="connsiteX3" fmla="*/ 41406 w 197464"/>
                  <a:gd name="connsiteY3" fmla="*/ 0 h 82811"/>
                  <a:gd name="connsiteX4" fmla="*/ 156058 w 197464"/>
                  <a:gd name="connsiteY4" fmla="*/ 0 h 82811"/>
                  <a:gd name="connsiteX5" fmla="*/ 197464 w 197464"/>
                  <a:gd name="connsiteY5" fmla="*/ 41406 h 82811"/>
                  <a:gd name="connsiteX6" fmla="*/ 156058 w 197464"/>
                  <a:gd name="connsiteY6" fmla="*/ 82812 h 8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64" h="82811">
                    <a:moveTo>
                      <a:pt x="156058" y="82812"/>
                    </a:moveTo>
                    <a:lnTo>
                      <a:pt x="41406" y="82812"/>
                    </a:lnTo>
                    <a:cubicBezTo>
                      <a:pt x="18537" y="82812"/>
                      <a:pt x="0" y="64274"/>
                      <a:pt x="0" y="41406"/>
                    </a:cubicBezTo>
                    <a:cubicBezTo>
                      <a:pt x="0" y="18537"/>
                      <a:pt x="18537" y="0"/>
                      <a:pt x="41406" y="0"/>
                    </a:cubicBezTo>
                    <a:lnTo>
                      <a:pt x="156058" y="0"/>
                    </a:lnTo>
                    <a:cubicBezTo>
                      <a:pt x="178927" y="0"/>
                      <a:pt x="197464" y="18537"/>
                      <a:pt x="197464" y="41406"/>
                    </a:cubicBezTo>
                    <a:cubicBezTo>
                      <a:pt x="197464" y="64274"/>
                      <a:pt x="178927" y="82812"/>
                      <a:pt x="156058" y="82812"/>
                    </a:cubicBezTo>
                    <a:close/>
                  </a:path>
                </a:pathLst>
              </a:custGeom>
              <a:grpFill/>
              <a:ln w="20638" cap="flat">
                <a:noFill/>
                <a:prstDash val="solid"/>
                <a:miter/>
              </a:ln>
            </p:spPr>
            <p:txBody>
              <a:bodyPr rtlCol="0" anchor="ctr"/>
              <a:lstStyle/>
              <a:p>
                <a:endParaRPr lang="en-US" sz="1788"/>
              </a:p>
            </p:txBody>
          </p:sp>
          <p:sp>
            <p:nvSpPr>
              <p:cNvPr id="4119" name="Freeform 4118">
                <a:extLst>
                  <a:ext uri="{FF2B5EF4-FFF2-40B4-BE49-F238E27FC236}">
                    <a16:creationId xmlns:a16="http://schemas.microsoft.com/office/drawing/2014/main" id="{53FD5BDD-EA7E-8A72-7996-55BBFFB7ABF4}"/>
                  </a:ext>
                </a:extLst>
              </p:cNvPr>
              <p:cNvSpPr/>
              <p:nvPr/>
            </p:nvSpPr>
            <p:spPr>
              <a:xfrm>
                <a:off x="9366919" y="2897064"/>
                <a:ext cx="192801" cy="133046"/>
              </a:xfrm>
              <a:custGeom>
                <a:avLst/>
                <a:gdLst>
                  <a:gd name="connsiteX0" fmla="*/ 151307 w 192801"/>
                  <a:gd name="connsiteY0" fmla="*/ 133047 h 133046"/>
                  <a:gd name="connsiteX1" fmla="*/ 134144 w 192801"/>
                  <a:gd name="connsiteY1" fmla="*/ 129299 h 133046"/>
                  <a:gd name="connsiteX2" fmla="*/ 24212 w 192801"/>
                  <a:gd name="connsiteY2" fmla="*/ 79095 h 133046"/>
                  <a:gd name="connsiteX3" fmla="*/ 3757 w 192801"/>
                  <a:gd name="connsiteY3" fmla="*/ 24211 h 133046"/>
                  <a:gd name="connsiteX4" fmla="*/ 58640 w 192801"/>
                  <a:gd name="connsiteY4" fmla="*/ 3757 h 133046"/>
                  <a:gd name="connsiteX5" fmla="*/ 168552 w 192801"/>
                  <a:gd name="connsiteY5" fmla="*/ 53961 h 133046"/>
                  <a:gd name="connsiteX6" fmla="*/ 189064 w 192801"/>
                  <a:gd name="connsiteY6" fmla="*/ 108807 h 133046"/>
                  <a:gd name="connsiteX7" fmla="*/ 151307 w 192801"/>
                  <a:gd name="connsiteY7" fmla="*/ 133047 h 13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01" h="133046">
                    <a:moveTo>
                      <a:pt x="151307" y="133047"/>
                    </a:moveTo>
                    <a:cubicBezTo>
                      <a:pt x="145383" y="133047"/>
                      <a:pt x="139529" y="131769"/>
                      <a:pt x="134144" y="129299"/>
                    </a:cubicBezTo>
                    <a:lnTo>
                      <a:pt x="24212" y="79095"/>
                    </a:lnTo>
                    <a:cubicBezTo>
                      <a:pt x="3407" y="69588"/>
                      <a:pt x="-5750" y="45016"/>
                      <a:pt x="3757" y="24211"/>
                    </a:cubicBezTo>
                    <a:cubicBezTo>
                      <a:pt x="13264" y="3407"/>
                      <a:pt x="37836" y="-5750"/>
                      <a:pt x="58640" y="3757"/>
                    </a:cubicBezTo>
                    <a:lnTo>
                      <a:pt x="168552" y="53961"/>
                    </a:lnTo>
                    <a:cubicBezTo>
                      <a:pt x="189362" y="63443"/>
                      <a:pt x="198546" y="87999"/>
                      <a:pt x="189064" y="108807"/>
                    </a:cubicBezTo>
                    <a:cubicBezTo>
                      <a:pt x="182326" y="123598"/>
                      <a:pt x="167558" y="133077"/>
                      <a:pt x="151307" y="133047"/>
                    </a:cubicBezTo>
                    <a:close/>
                  </a:path>
                </a:pathLst>
              </a:custGeom>
              <a:grpFill/>
              <a:ln w="20638" cap="flat">
                <a:noFill/>
                <a:prstDash val="solid"/>
                <a:miter/>
              </a:ln>
            </p:spPr>
            <p:txBody>
              <a:bodyPr rtlCol="0" anchor="ctr"/>
              <a:lstStyle/>
              <a:p>
                <a:endParaRPr lang="en-US" sz="1788"/>
              </a:p>
            </p:txBody>
          </p:sp>
          <p:sp>
            <p:nvSpPr>
              <p:cNvPr id="4120" name="Freeform 4119">
                <a:extLst>
                  <a:ext uri="{FF2B5EF4-FFF2-40B4-BE49-F238E27FC236}">
                    <a16:creationId xmlns:a16="http://schemas.microsoft.com/office/drawing/2014/main" id="{95B0FA3C-024E-4823-D0F7-E517CA799D4C}"/>
                  </a:ext>
                </a:extLst>
              </p:cNvPr>
              <p:cNvSpPr/>
              <p:nvPr/>
            </p:nvSpPr>
            <p:spPr>
              <a:xfrm>
                <a:off x="9184815" y="3169450"/>
                <a:ext cx="171174" cy="171162"/>
              </a:xfrm>
              <a:custGeom>
                <a:avLst/>
                <a:gdLst>
                  <a:gd name="connsiteX0" fmla="*/ 129695 w 171174"/>
                  <a:gd name="connsiteY0" fmla="*/ 171163 h 171162"/>
                  <a:gd name="connsiteX1" fmla="*/ 100421 w 171174"/>
                  <a:gd name="connsiteY1" fmla="*/ 159031 h 171162"/>
                  <a:gd name="connsiteX2" fmla="*/ 12641 w 171174"/>
                  <a:gd name="connsiteY2" fmla="*/ 71189 h 171162"/>
                  <a:gd name="connsiteX3" fmla="*/ 11622 w 171174"/>
                  <a:gd name="connsiteY3" fmla="*/ 12641 h 171162"/>
                  <a:gd name="connsiteX4" fmla="*/ 70170 w 171174"/>
                  <a:gd name="connsiteY4" fmla="*/ 11622 h 171162"/>
                  <a:gd name="connsiteX5" fmla="*/ 71189 w 171174"/>
                  <a:gd name="connsiteY5" fmla="*/ 12641 h 171162"/>
                  <a:gd name="connsiteX6" fmla="*/ 159031 w 171174"/>
                  <a:gd name="connsiteY6" fmla="*/ 100462 h 171162"/>
                  <a:gd name="connsiteX7" fmla="*/ 159064 w 171174"/>
                  <a:gd name="connsiteY7" fmla="*/ 159018 h 171162"/>
                  <a:gd name="connsiteX8" fmla="*/ 129757 w 171174"/>
                  <a:gd name="connsiteY8" fmla="*/ 171163 h 1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74" h="171162">
                    <a:moveTo>
                      <a:pt x="129695" y="171163"/>
                    </a:moveTo>
                    <a:cubicBezTo>
                      <a:pt x="118714" y="171161"/>
                      <a:pt x="108184" y="166796"/>
                      <a:pt x="100421" y="159031"/>
                    </a:cubicBezTo>
                    <a:lnTo>
                      <a:pt x="12641" y="71189"/>
                    </a:lnTo>
                    <a:cubicBezTo>
                      <a:pt x="-3808" y="55301"/>
                      <a:pt x="-4263" y="29089"/>
                      <a:pt x="11622" y="12641"/>
                    </a:cubicBezTo>
                    <a:cubicBezTo>
                      <a:pt x="27510" y="-3808"/>
                      <a:pt x="53721" y="-4263"/>
                      <a:pt x="70170" y="11622"/>
                    </a:cubicBezTo>
                    <a:cubicBezTo>
                      <a:pt x="70516" y="11956"/>
                      <a:pt x="70855" y="12295"/>
                      <a:pt x="71189" y="12641"/>
                    </a:cubicBezTo>
                    <a:lnTo>
                      <a:pt x="159031" y="100462"/>
                    </a:lnTo>
                    <a:cubicBezTo>
                      <a:pt x="175210" y="116623"/>
                      <a:pt x="175225" y="142839"/>
                      <a:pt x="159064" y="159018"/>
                    </a:cubicBezTo>
                    <a:cubicBezTo>
                      <a:pt x="151294" y="166796"/>
                      <a:pt x="140750" y="171167"/>
                      <a:pt x="129757" y="171163"/>
                    </a:cubicBezTo>
                    <a:close/>
                  </a:path>
                </a:pathLst>
              </a:custGeom>
              <a:grpFill/>
              <a:ln w="20638" cap="flat">
                <a:noFill/>
                <a:prstDash val="solid"/>
                <a:miter/>
              </a:ln>
            </p:spPr>
            <p:txBody>
              <a:bodyPr rtlCol="0" anchor="ctr"/>
              <a:lstStyle/>
              <a:p>
                <a:endParaRPr lang="en-US" sz="1788"/>
              </a:p>
            </p:txBody>
          </p:sp>
          <p:sp>
            <p:nvSpPr>
              <p:cNvPr id="4121" name="Freeform 4120">
                <a:extLst>
                  <a:ext uri="{FF2B5EF4-FFF2-40B4-BE49-F238E27FC236}">
                    <a16:creationId xmlns:a16="http://schemas.microsoft.com/office/drawing/2014/main" id="{57720C0E-3C26-93AC-24D3-F2A2EAA778E1}"/>
                  </a:ext>
                </a:extLst>
              </p:cNvPr>
              <p:cNvSpPr/>
              <p:nvPr/>
            </p:nvSpPr>
            <p:spPr>
              <a:xfrm>
                <a:off x="8648252" y="1941954"/>
                <a:ext cx="642914" cy="1308462"/>
              </a:xfrm>
              <a:custGeom>
                <a:avLst/>
                <a:gdLst>
                  <a:gd name="connsiteX0" fmla="*/ 642915 w 642914"/>
                  <a:gd name="connsiteY0" fmla="*/ 845054 h 1341012"/>
                  <a:gd name="connsiteX1" fmla="*/ 576031 w 642914"/>
                  <a:gd name="connsiteY1" fmla="*/ 687063 h 1341012"/>
                  <a:gd name="connsiteX2" fmla="*/ 504207 w 642914"/>
                  <a:gd name="connsiteY2" fmla="*/ 398100 h 1341012"/>
                  <a:gd name="connsiteX3" fmla="*/ 488678 w 642914"/>
                  <a:gd name="connsiteY3" fmla="*/ 389621 h 1341012"/>
                  <a:gd name="connsiteX4" fmla="*/ 371495 w 642914"/>
                  <a:gd name="connsiteY4" fmla="*/ 172905 h 1341012"/>
                  <a:gd name="connsiteX5" fmla="*/ 366773 w 642914"/>
                  <a:gd name="connsiteY5" fmla="*/ 171570 h 1341012"/>
                  <a:gd name="connsiteX6" fmla="*/ 171563 w 642914"/>
                  <a:gd name="connsiteY6" fmla="*/ 401 h 1341012"/>
                  <a:gd name="connsiteX7" fmla="*/ 0 w 642914"/>
                  <a:gd name="connsiteY7" fmla="*/ 183785 h 1341012"/>
                  <a:gd name="connsiteX8" fmla="*/ 0 w 642914"/>
                  <a:gd name="connsiteY8" fmla="*/ 1203261 h 1341012"/>
                  <a:gd name="connsiteX9" fmla="*/ 137831 w 642914"/>
                  <a:gd name="connsiteY9" fmla="*/ 1341013 h 1341012"/>
                  <a:gd name="connsiteX10" fmla="*/ 269257 w 642914"/>
                  <a:gd name="connsiteY10" fmla="*/ 1244491 h 1341012"/>
                  <a:gd name="connsiteX11" fmla="*/ 509645 w 642914"/>
                  <a:gd name="connsiteY11" fmla="*/ 1090585 h 1341012"/>
                  <a:gd name="connsiteX12" fmla="*/ 514332 w 642914"/>
                  <a:gd name="connsiteY12" fmla="*/ 1047116 h 1341012"/>
                  <a:gd name="connsiteX13" fmla="*/ 514332 w 642914"/>
                  <a:gd name="connsiteY13" fmla="*/ 1045291 h 1341012"/>
                  <a:gd name="connsiteX14" fmla="*/ 642915 w 642914"/>
                  <a:gd name="connsiteY14" fmla="*/ 845054 h 13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914" h="1341012">
                    <a:moveTo>
                      <a:pt x="642915" y="845054"/>
                    </a:moveTo>
                    <a:cubicBezTo>
                      <a:pt x="642956" y="785501"/>
                      <a:pt x="618818" y="728485"/>
                      <a:pt x="576031" y="687063"/>
                    </a:cubicBezTo>
                    <a:cubicBezTo>
                      <a:pt x="635992" y="587434"/>
                      <a:pt x="603836" y="458063"/>
                      <a:pt x="504207" y="398100"/>
                    </a:cubicBezTo>
                    <a:cubicBezTo>
                      <a:pt x="499153" y="395057"/>
                      <a:pt x="493970" y="392228"/>
                      <a:pt x="488678" y="389621"/>
                    </a:cubicBezTo>
                    <a:cubicBezTo>
                      <a:pt x="516163" y="297417"/>
                      <a:pt x="463699" y="200391"/>
                      <a:pt x="371495" y="172905"/>
                    </a:cubicBezTo>
                    <a:cubicBezTo>
                      <a:pt x="369927" y="172439"/>
                      <a:pt x="368353" y="171993"/>
                      <a:pt x="366773" y="171570"/>
                    </a:cubicBezTo>
                    <a:cubicBezTo>
                      <a:pt x="360134" y="70398"/>
                      <a:pt x="272735" y="-6238"/>
                      <a:pt x="171563" y="401"/>
                    </a:cubicBezTo>
                    <a:cubicBezTo>
                      <a:pt x="74972" y="6739"/>
                      <a:pt x="-104" y="86987"/>
                      <a:pt x="0" y="183785"/>
                    </a:cubicBezTo>
                    <a:lnTo>
                      <a:pt x="0" y="1203261"/>
                    </a:lnTo>
                    <a:cubicBezTo>
                      <a:pt x="23" y="1279362"/>
                      <a:pt x="61730" y="1341034"/>
                      <a:pt x="137831" y="1341013"/>
                    </a:cubicBezTo>
                    <a:cubicBezTo>
                      <a:pt x="198018" y="1340994"/>
                      <a:pt x="251230" y="1301915"/>
                      <a:pt x="269257" y="1244491"/>
                    </a:cubicBezTo>
                    <a:cubicBezTo>
                      <a:pt x="378138" y="1268372"/>
                      <a:pt x="485764" y="1199466"/>
                      <a:pt x="509645" y="1090585"/>
                    </a:cubicBezTo>
                    <a:cubicBezTo>
                      <a:pt x="512777" y="1076308"/>
                      <a:pt x="514348" y="1061733"/>
                      <a:pt x="514332" y="1047116"/>
                    </a:cubicBezTo>
                    <a:cubicBezTo>
                      <a:pt x="514332" y="1046514"/>
                      <a:pt x="514332" y="1045913"/>
                      <a:pt x="514332" y="1045291"/>
                    </a:cubicBezTo>
                    <a:cubicBezTo>
                      <a:pt x="592662" y="1009433"/>
                      <a:pt x="642898" y="931200"/>
                      <a:pt x="642915" y="845054"/>
                    </a:cubicBezTo>
                    <a:close/>
                  </a:path>
                </a:pathLst>
              </a:custGeom>
              <a:grpFill/>
              <a:ln w="20737" cap="flat">
                <a:noFill/>
                <a:prstDash val="solid"/>
                <a:miter/>
              </a:ln>
            </p:spPr>
            <p:txBody>
              <a:bodyPr rtlCol="0" anchor="ctr"/>
              <a:lstStyle/>
              <a:p>
                <a:endParaRPr lang="en-US" sz="1788"/>
              </a:p>
            </p:txBody>
          </p:sp>
          <p:pic>
            <p:nvPicPr>
              <p:cNvPr id="4122" name="Graphic 4121" descr="Heart with solid fill">
                <a:extLst>
                  <a:ext uri="{FF2B5EF4-FFF2-40B4-BE49-F238E27FC236}">
                    <a16:creationId xmlns:a16="http://schemas.microsoft.com/office/drawing/2014/main" id="{E4047835-D228-B07A-C31C-B10D2785624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819198" y="2571439"/>
                <a:ext cx="406331" cy="406331"/>
              </a:xfrm>
              <a:prstGeom prst="rect">
                <a:avLst/>
              </a:prstGeom>
            </p:spPr>
          </p:pic>
          <p:pic>
            <p:nvPicPr>
              <p:cNvPr id="4123" name="Graphic 4122" descr="Heart with solid fill">
                <a:extLst>
                  <a:ext uri="{FF2B5EF4-FFF2-40B4-BE49-F238E27FC236}">
                    <a16:creationId xmlns:a16="http://schemas.microsoft.com/office/drawing/2014/main" id="{046D895D-10F7-543C-46E9-32ADD17ACB4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631490" y="2282167"/>
                <a:ext cx="406331" cy="406331"/>
              </a:xfrm>
              <a:prstGeom prst="rect">
                <a:avLst/>
              </a:prstGeom>
            </p:spPr>
          </p:pic>
        </p:grpSp>
        <p:pic>
          <p:nvPicPr>
            <p:cNvPr id="4125" name="Graphic 4124" descr="Care with solid fill">
              <a:extLst>
                <a:ext uri="{FF2B5EF4-FFF2-40B4-BE49-F238E27FC236}">
                  <a16:creationId xmlns:a16="http://schemas.microsoft.com/office/drawing/2014/main" id="{AD79FF11-B87F-C368-DF79-1247EEA0513E}"/>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0756680" y="2080977"/>
              <a:ext cx="612467" cy="612467"/>
            </a:xfrm>
            <a:prstGeom prst="rect">
              <a:avLst/>
            </a:prstGeom>
          </p:spPr>
        </p:pic>
        <p:pic>
          <p:nvPicPr>
            <p:cNvPr id="4127" name="Graphic 4126" descr="Play with solid fill">
              <a:extLst>
                <a:ext uri="{FF2B5EF4-FFF2-40B4-BE49-F238E27FC236}">
                  <a16:creationId xmlns:a16="http://schemas.microsoft.com/office/drawing/2014/main" id="{04AE60BF-DEA8-011F-73D2-7A525A95738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485122" y="2080561"/>
              <a:ext cx="543973" cy="543973"/>
            </a:xfrm>
            <a:prstGeom prst="rect">
              <a:avLst/>
            </a:prstGeom>
          </p:spPr>
        </p:pic>
        <p:grpSp>
          <p:nvGrpSpPr>
            <p:cNvPr id="4143" name="Group 4142">
              <a:extLst>
                <a:ext uri="{FF2B5EF4-FFF2-40B4-BE49-F238E27FC236}">
                  <a16:creationId xmlns:a16="http://schemas.microsoft.com/office/drawing/2014/main" id="{F18D6ACB-D2B3-8DAF-68C4-3FF4EA31681E}"/>
                </a:ext>
              </a:extLst>
            </p:cNvPr>
            <p:cNvGrpSpPr/>
            <p:nvPr/>
          </p:nvGrpSpPr>
          <p:grpSpPr>
            <a:xfrm>
              <a:off x="9313189" y="978855"/>
              <a:ext cx="908189" cy="640400"/>
              <a:chOff x="5576859" y="6839763"/>
              <a:chExt cx="994945" cy="708939"/>
            </a:xfrm>
            <a:grpFill/>
          </p:grpSpPr>
          <p:pic>
            <p:nvPicPr>
              <p:cNvPr id="4149" name="Graphic 4148" descr="Confused person with solid fill">
                <a:extLst>
                  <a:ext uri="{FF2B5EF4-FFF2-40B4-BE49-F238E27FC236}">
                    <a16:creationId xmlns:a16="http://schemas.microsoft.com/office/drawing/2014/main" id="{36C6CAA5-A59A-0AF5-5C0D-180DA08BE61A}"/>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5719862" y="6839763"/>
                <a:ext cx="708939" cy="708939"/>
              </a:xfrm>
              <a:prstGeom prst="rect">
                <a:avLst/>
              </a:prstGeom>
            </p:spPr>
          </p:pic>
          <p:pic>
            <p:nvPicPr>
              <p:cNvPr id="4151" name="Graphic 4150" descr="Badge Cross with solid fill">
                <a:extLst>
                  <a:ext uri="{FF2B5EF4-FFF2-40B4-BE49-F238E27FC236}">
                    <a16:creationId xmlns:a16="http://schemas.microsoft.com/office/drawing/2014/main" id="{4B563C17-CCA2-A9BD-9718-4E37E04A7F3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76859" y="6890660"/>
                <a:ext cx="322386" cy="339578"/>
              </a:xfrm>
              <a:prstGeom prst="rect">
                <a:avLst/>
              </a:prstGeom>
            </p:spPr>
          </p:pic>
          <p:pic>
            <p:nvPicPr>
              <p:cNvPr id="4152" name="Graphic 4151" descr="Badge Tick1 with solid fill">
                <a:extLst>
                  <a:ext uri="{FF2B5EF4-FFF2-40B4-BE49-F238E27FC236}">
                    <a16:creationId xmlns:a16="http://schemas.microsoft.com/office/drawing/2014/main" id="{6FF54317-F2B3-62B7-44AE-2ABAE565F61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49418" y="6896983"/>
                <a:ext cx="322386" cy="339578"/>
              </a:xfrm>
              <a:prstGeom prst="rect">
                <a:avLst/>
              </a:prstGeom>
            </p:spPr>
          </p:pic>
        </p:grpSp>
        <p:sp>
          <p:nvSpPr>
            <p:cNvPr id="44" name="TextBox 43">
              <a:extLst>
                <a:ext uri="{FF2B5EF4-FFF2-40B4-BE49-F238E27FC236}">
                  <a16:creationId xmlns:a16="http://schemas.microsoft.com/office/drawing/2014/main" id="{4F55EB63-6D0F-AB40-CF08-C09BF0B2862B}"/>
                </a:ext>
              </a:extLst>
            </p:cNvPr>
            <p:cNvSpPr txBox="1"/>
            <p:nvPr/>
          </p:nvSpPr>
          <p:spPr>
            <a:xfrm>
              <a:off x="10379034" y="1594463"/>
              <a:ext cx="1345476" cy="421575"/>
            </a:xfrm>
            <a:prstGeom prst="rect">
              <a:avLst/>
            </a:prstGeom>
            <a:no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RESPONSIBILITY</a:t>
              </a:r>
            </a:p>
          </p:txBody>
        </p:sp>
        <p:grpSp>
          <p:nvGrpSpPr>
            <p:cNvPr id="4153" name="Group 4152">
              <a:extLst>
                <a:ext uri="{FF2B5EF4-FFF2-40B4-BE49-F238E27FC236}">
                  <a16:creationId xmlns:a16="http://schemas.microsoft.com/office/drawing/2014/main" id="{5CE3B0F3-EEB1-DA73-E549-50E4C09213A1}"/>
                </a:ext>
              </a:extLst>
            </p:cNvPr>
            <p:cNvGrpSpPr/>
            <p:nvPr/>
          </p:nvGrpSpPr>
          <p:grpSpPr>
            <a:xfrm>
              <a:off x="10541017" y="1010807"/>
              <a:ext cx="1005203" cy="571625"/>
              <a:chOff x="7891674" y="2052072"/>
              <a:chExt cx="1005203" cy="571625"/>
            </a:xfrm>
            <a:grpFill/>
          </p:grpSpPr>
          <p:pic>
            <p:nvPicPr>
              <p:cNvPr id="4154" name="Graphic 4153" descr="Badge Tick1 with solid fill">
                <a:extLst>
                  <a:ext uri="{FF2B5EF4-FFF2-40B4-BE49-F238E27FC236}">
                    <a16:creationId xmlns:a16="http://schemas.microsoft.com/office/drawing/2014/main" id="{7E971336-645A-333A-23E0-2D3E9610FEA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30446" y="2073514"/>
                <a:ext cx="466431" cy="491304"/>
              </a:xfrm>
              <a:prstGeom prst="rect">
                <a:avLst/>
              </a:prstGeom>
            </p:spPr>
          </p:pic>
          <p:pic>
            <p:nvPicPr>
              <p:cNvPr id="4155" name="Graphic 4154" descr="Right pointing backhand index with solid fill">
                <a:extLst>
                  <a:ext uri="{FF2B5EF4-FFF2-40B4-BE49-F238E27FC236}">
                    <a16:creationId xmlns:a16="http://schemas.microsoft.com/office/drawing/2014/main" id="{F4434156-6D82-22EE-8AA1-73B792E6D76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rot="21383054">
                <a:off x="7891674" y="2052072"/>
                <a:ext cx="571625" cy="571625"/>
              </a:xfrm>
              <a:prstGeom prst="rect">
                <a:avLst/>
              </a:prstGeom>
            </p:spPr>
          </p:pic>
        </p:grpSp>
      </p:grpSp>
      <p:grpSp>
        <p:nvGrpSpPr>
          <p:cNvPr id="12" name="Group 11">
            <a:extLst>
              <a:ext uri="{FF2B5EF4-FFF2-40B4-BE49-F238E27FC236}">
                <a16:creationId xmlns:a16="http://schemas.microsoft.com/office/drawing/2014/main" id="{9B2D9C24-83AA-66C7-51B1-BA73CAE62889}"/>
              </a:ext>
            </a:extLst>
          </p:cNvPr>
          <p:cNvGrpSpPr/>
          <p:nvPr/>
        </p:nvGrpSpPr>
        <p:grpSpPr>
          <a:xfrm>
            <a:off x="276043" y="4008212"/>
            <a:ext cx="4402706" cy="1829672"/>
            <a:chOff x="332239" y="3951630"/>
            <a:chExt cx="5418715" cy="2251904"/>
          </a:xfrm>
          <a:solidFill>
            <a:schemeClr val="tx1"/>
          </a:solidFill>
        </p:grpSpPr>
        <p:sp>
          <p:nvSpPr>
            <p:cNvPr id="19" name="TextBox 18">
              <a:extLst>
                <a:ext uri="{FF2B5EF4-FFF2-40B4-BE49-F238E27FC236}">
                  <a16:creationId xmlns:a16="http://schemas.microsoft.com/office/drawing/2014/main" id="{747C9ABF-54E1-A320-637E-BA8A1D38F91E}"/>
                </a:ext>
              </a:extLst>
            </p:cNvPr>
            <p:cNvSpPr txBox="1"/>
            <p:nvPr/>
          </p:nvSpPr>
          <p:spPr>
            <a:xfrm>
              <a:off x="345405" y="5777819"/>
              <a:ext cx="1377063" cy="421575"/>
            </a:xfrm>
            <a:prstGeom prst="rect">
              <a:avLst/>
            </a:prstGeom>
            <a:noFill/>
          </p:spPr>
          <p:txBody>
            <a:bodyPr wrap="square" rtlCol="0">
              <a:spAutoFit/>
            </a:bodyPr>
            <a:lstStyle/>
            <a:p>
              <a:pPr algn="ctr"/>
              <a:r>
                <a:rPr lang="en-US" sz="813" dirty="0">
                  <a:latin typeface="Arial Rounded MT Bold" panose="020F0704030504030204" pitchFamily="34" charset="77"/>
                </a:rPr>
                <a:t>INTOXICATION</a:t>
              </a:r>
            </a:p>
            <a:p>
              <a:pPr algn="ctr"/>
              <a:r>
                <a:rPr lang="en-US" sz="813" dirty="0">
                  <a:latin typeface="Arial Rounded MT Bold" panose="020F0704030504030204" pitchFamily="34" charset="77"/>
                </a:rPr>
                <a:t>&amp; WITHDRAWEL</a:t>
              </a:r>
            </a:p>
          </p:txBody>
        </p:sp>
        <p:sp>
          <p:nvSpPr>
            <p:cNvPr id="20" name="TextBox 19">
              <a:extLst>
                <a:ext uri="{FF2B5EF4-FFF2-40B4-BE49-F238E27FC236}">
                  <a16:creationId xmlns:a16="http://schemas.microsoft.com/office/drawing/2014/main" id="{D242D479-8766-A83B-5743-EB02F34A13BC}"/>
                </a:ext>
              </a:extLst>
            </p:cNvPr>
            <p:cNvSpPr txBox="1"/>
            <p:nvPr/>
          </p:nvSpPr>
          <p:spPr>
            <a:xfrm>
              <a:off x="1588255" y="5781959"/>
              <a:ext cx="1516267" cy="421575"/>
            </a:xfrm>
            <a:prstGeom prst="rect">
              <a:avLst/>
            </a:prstGeom>
            <a:noFill/>
          </p:spPr>
          <p:txBody>
            <a:bodyPr wrap="square" rtlCol="0">
              <a:spAutoFit/>
            </a:bodyPr>
            <a:lstStyle/>
            <a:p>
              <a:pPr algn="ctr"/>
              <a:r>
                <a:rPr lang="en-US" sz="813" dirty="0">
                  <a:latin typeface="Arial Rounded MT Bold" panose="020F0704030504030204" pitchFamily="34" charset="77"/>
                </a:rPr>
                <a:t>STIMULATION &amp;</a:t>
              </a:r>
            </a:p>
            <a:p>
              <a:pPr algn="ctr"/>
              <a:r>
                <a:rPr lang="en-US" sz="813" dirty="0">
                  <a:latin typeface="Arial Rounded MT Bold" panose="020F0704030504030204" pitchFamily="34" charset="77"/>
                </a:rPr>
                <a:t>HALLUCINATION</a:t>
              </a:r>
            </a:p>
          </p:txBody>
        </p:sp>
        <p:sp>
          <p:nvSpPr>
            <p:cNvPr id="22" name="TextBox 21">
              <a:extLst>
                <a:ext uri="{FF2B5EF4-FFF2-40B4-BE49-F238E27FC236}">
                  <a16:creationId xmlns:a16="http://schemas.microsoft.com/office/drawing/2014/main" id="{05C0E36E-E8D0-1281-5725-B23462FC4F92}"/>
                </a:ext>
              </a:extLst>
            </p:cNvPr>
            <p:cNvSpPr txBox="1"/>
            <p:nvPr/>
          </p:nvSpPr>
          <p:spPr>
            <a:xfrm>
              <a:off x="3055120" y="5778027"/>
              <a:ext cx="1330809" cy="421575"/>
            </a:xfrm>
            <a:prstGeom prst="rect">
              <a:avLst/>
            </a:prstGeom>
            <a:noFill/>
          </p:spPr>
          <p:txBody>
            <a:bodyPr wrap="square" rtlCol="0">
              <a:spAutoFit/>
            </a:bodyPr>
            <a:lstStyle/>
            <a:p>
              <a:pPr algn="ctr"/>
              <a:r>
                <a:rPr lang="en-US" sz="813" dirty="0">
                  <a:latin typeface="Arial Rounded MT Bold" panose="020F0704030504030204" pitchFamily="34" charset="77"/>
                </a:rPr>
                <a:t>RISKY SOCIAL</a:t>
              </a:r>
            </a:p>
            <a:p>
              <a:pPr algn="ctr"/>
              <a:r>
                <a:rPr lang="en-US" sz="813" dirty="0">
                  <a:latin typeface="Arial Rounded MT Bold" panose="020F0704030504030204" pitchFamily="34" charset="77"/>
                </a:rPr>
                <a:t>BEHAVIOUR</a:t>
              </a:r>
            </a:p>
          </p:txBody>
        </p:sp>
        <p:sp>
          <p:nvSpPr>
            <p:cNvPr id="28" name="TextBox 27">
              <a:extLst>
                <a:ext uri="{FF2B5EF4-FFF2-40B4-BE49-F238E27FC236}">
                  <a16:creationId xmlns:a16="http://schemas.microsoft.com/office/drawing/2014/main" id="{D33C26DD-A00F-DB0E-3A20-3D52F0BD3A45}"/>
                </a:ext>
              </a:extLst>
            </p:cNvPr>
            <p:cNvSpPr txBox="1"/>
            <p:nvPr/>
          </p:nvSpPr>
          <p:spPr>
            <a:xfrm>
              <a:off x="332239" y="4645032"/>
              <a:ext cx="1423497" cy="421575"/>
            </a:xfrm>
            <a:prstGeom prst="rect">
              <a:avLst/>
            </a:prstGeom>
            <a:noFill/>
          </p:spPr>
          <p:txBody>
            <a:bodyPr wrap="square" rtlCol="0">
              <a:spAutoFit/>
            </a:bodyPr>
            <a:lstStyle/>
            <a:p>
              <a:pPr algn="ctr"/>
              <a:r>
                <a:rPr lang="en-US" sz="813" dirty="0">
                  <a:latin typeface="Arial Rounded MT Bold" panose="020F0704030504030204" pitchFamily="34" charset="77"/>
                </a:rPr>
                <a:t>BROKEN FAMILIES </a:t>
              </a:r>
            </a:p>
            <a:p>
              <a:pPr algn="ctr"/>
              <a:r>
                <a:rPr lang="en-US" sz="813" dirty="0">
                  <a:latin typeface="Arial Rounded MT Bold" panose="020F0704030504030204" pitchFamily="34" charset="77"/>
                </a:rPr>
                <a:t>&amp; COMMUNITIES</a:t>
              </a:r>
            </a:p>
          </p:txBody>
        </p:sp>
        <p:sp>
          <p:nvSpPr>
            <p:cNvPr id="30" name="TextBox 29">
              <a:extLst>
                <a:ext uri="{FF2B5EF4-FFF2-40B4-BE49-F238E27FC236}">
                  <a16:creationId xmlns:a16="http://schemas.microsoft.com/office/drawing/2014/main" id="{0A226FB8-4A25-7F57-76CF-C3719117354E}"/>
                </a:ext>
              </a:extLst>
            </p:cNvPr>
            <p:cNvSpPr txBox="1"/>
            <p:nvPr/>
          </p:nvSpPr>
          <p:spPr>
            <a:xfrm>
              <a:off x="1707263" y="4646053"/>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CONFORMITY</a:t>
              </a:r>
            </a:p>
            <a:p>
              <a:pPr algn="ctr"/>
              <a:r>
                <a:rPr lang="en-US" sz="813" dirty="0">
                  <a:latin typeface="Arial Rounded MT Bold" panose="020F0704030504030204" pitchFamily="34" charset="77"/>
                </a:rPr>
                <a:t>&amp; CONTROL</a:t>
              </a:r>
            </a:p>
          </p:txBody>
        </p:sp>
        <p:sp>
          <p:nvSpPr>
            <p:cNvPr id="32" name="TextBox 31">
              <a:extLst>
                <a:ext uri="{FF2B5EF4-FFF2-40B4-BE49-F238E27FC236}">
                  <a16:creationId xmlns:a16="http://schemas.microsoft.com/office/drawing/2014/main" id="{EB2ADBB9-CA67-68CA-6196-070D3DD3EBF4}"/>
                </a:ext>
              </a:extLst>
            </p:cNvPr>
            <p:cNvSpPr txBox="1"/>
            <p:nvPr/>
          </p:nvSpPr>
          <p:spPr>
            <a:xfrm>
              <a:off x="3048836" y="4662312"/>
              <a:ext cx="1369337" cy="421575"/>
            </a:xfrm>
            <a:prstGeom prst="rect">
              <a:avLst/>
            </a:prstGeom>
            <a:noFill/>
          </p:spPr>
          <p:txBody>
            <a:bodyPr wrap="square" rtlCol="0">
              <a:spAutoFit/>
            </a:bodyPr>
            <a:lstStyle/>
            <a:p>
              <a:pPr algn="ctr"/>
              <a:r>
                <a:rPr lang="en-US" sz="813" dirty="0">
                  <a:latin typeface="Arial Rounded MT Bold" panose="020F0704030504030204" pitchFamily="34" charset="77"/>
                </a:rPr>
                <a:t>NO CONTRIBUTION</a:t>
              </a:r>
            </a:p>
          </p:txBody>
        </p:sp>
        <p:sp>
          <p:nvSpPr>
            <p:cNvPr id="34" name="TextBox 33">
              <a:extLst>
                <a:ext uri="{FF2B5EF4-FFF2-40B4-BE49-F238E27FC236}">
                  <a16:creationId xmlns:a16="http://schemas.microsoft.com/office/drawing/2014/main" id="{1AF5099A-C032-561C-0910-C70737FE465D}"/>
                </a:ext>
              </a:extLst>
            </p:cNvPr>
            <p:cNvSpPr txBox="1"/>
            <p:nvPr/>
          </p:nvSpPr>
          <p:spPr>
            <a:xfrm>
              <a:off x="4404355" y="5764808"/>
              <a:ext cx="1334127" cy="421575"/>
            </a:xfrm>
            <a:prstGeom prst="rect">
              <a:avLst/>
            </a:prstGeom>
            <a:noFill/>
          </p:spPr>
          <p:txBody>
            <a:bodyPr wrap="square" rtlCol="0">
              <a:spAutoFit/>
            </a:bodyPr>
            <a:lstStyle/>
            <a:p>
              <a:pPr algn="ctr"/>
              <a:r>
                <a:rPr lang="en-US" sz="813" dirty="0">
                  <a:latin typeface="Arial Rounded MT Bold" panose="020F0704030504030204" pitchFamily="34" charset="77"/>
                </a:rPr>
                <a:t>SOCIAL</a:t>
              </a:r>
            </a:p>
            <a:p>
              <a:pPr algn="ctr"/>
              <a:r>
                <a:rPr lang="en-US" sz="813" dirty="0">
                  <a:latin typeface="Arial Rounded MT Bold" panose="020F0704030504030204" pitchFamily="34" charset="77"/>
                </a:rPr>
                <a:t>COLLAPSE</a:t>
              </a:r>
            </a:p>
          </p:txBody>
        </p:sp>
        <p:pic>
          <p:nvPicPr>
            <p:cNvPr id="4101" name="Graphic 4100" descr="Dizzy face outline with solid fill">
              <a:extLst>
                <a:ext uri="{FF2B5EF4-FFF2-40B4-BE49-F238E27FC236}">
                  <a16:creationId xmlns:a16="http://schemas.microsoft.com/office/drawing/2014/main" id="{755A84A8-8AE8-C659-EA87-706442ACDF76}"/>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2043304" y="5136647"/>
              <a:ext cx="660046" cy="660046"/>
            </a:xfrm>
            <a:prstGeom prst="rect">
              <a:avLst/>
            </a:prstGeom>
          </p:spPr>
        </p:pic>
        <p:pic>
          <p:nvPicPr>
            <p:cNvPr id="4135" name="Graphic 4134" descr="Skull with solid fill">
              <a:extLst>
                <a:ext uri="{FF2B5EF4-FFF2-40B4-BE49-F238E27FC236}">
                  <a16:creationId xmlns:a16="http://schemas.microsoft.com/office/drawing/2014/main" id="{71738C42-DFDB-D863-CD86-D1EE83BCAA00}"/>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3318663" y="5127546"/>
              <a:ext cx="689218" cy="689218"/>
            </a:xfrm>
            <a:prstGeom prst="rect">
              <a:avLst/>
            </a:prstGeom>
          </p:spPr>
        </p:pic>
        <p:pic>
          <p:nvPicPr>
            <p:cNvPr id="4137" name="Graphic 4136" descr="Woozy face outline with solid fill">
              <a:extLst>
                <a:ext uri="{FF2B5EF4-FFF2-40B4-BE49-F238E27FC236}">
                  <a16:creationId xmlns:a16="http://schemas.microsoft.com/office/drawing/2014/main" id="{EAF3B6C1-0997-4920-9D0F-8B043F520BFC}"/>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640833" y="5119506"/>
              <a:ext cx="697258" cy="697258"/>
            </a:xfrm>
            <a:prstGeom prst="rect">
              <a:avLst/>
            </a:prstGeom>
          </p:spPr>
        </p:pic>
        <p:pic>
          <p:nvPicPr>
            <p:cNvPr id="4139" name="Graphic 4138" descr="Downward trend graph with solid fill">
              <a:extLst>
                <a:ext uri="{FF2B5EF4-FFF2-40B4-BE49-F238E27FC236}">
                  <a16:creationId xmlns:a16="http://schemas.microsoft.com/office/drawing/2014/main" id="{F995D915-CBB8-9ECE-C70A-984982AABD3F}"/>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4687199" y="5152527"/>
              <a:ext cx="664276" cy="664276"/>
            </a:xfrm>
            <a:prstGeom prst="rect">
              <a:avLst/>
            </a:prstGeom>
          </p:spPr>
        </p:pic>
        <p:pic>
          <p:nvPicPr>
            <p:cNvPr id="1040" name="Graphic 1039" descr="Group of people with solid fill">
              <a:extLst>
                <a:ext uri="{FF2B5EF4-FFF2-40B4-BE49-F238E27FC236}">
                  <a16:creationId xmlns:a16="http://schemas.microsoft.com/office/drawing/2014/main" id="{679CD42F-F717-B916-6A75-55232D063318}"/>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2054715" y="3998060"/>
              <a:ext cx="583349" cy="583349"/>
            </a:xfrm>
            <a:prstGeom prst="rect">
              <a:avLst/>
            </a:prstGeom>
          </p:spPr>
        </p:pic>
        <p:grpSp>
          <p:nvGrpSpPr>
            <p:cNvPr id="33" name="Group 32">
              <a:extLst>
                <a:ext uri="{FF2B5EF4-FFF2-40B4-BE49-F238E27FC236}">
                  <a16:creationId xmlns:a16="http://schemas.microsoft.com/office/drawing/2014/main" id="{8B415BD4-F990-9B5B-B9BE-696BA16757F8}"/>
                </a:ext>
              </a:extLst>
            </p:cNvPr>
            <p:cNvGrpSpPr/>
            <p:nvPr/>
          </p:nvGrpSpPr>
          <p:grpSpPr>
            <a:xfrm>
              <a:off x="650686" y="3951630"/>
              <a:ext cx="722563" cy="705074"/>
              <a:chOff x="1406891" y="4115954"/>
              <a:chExt cx="722563" cy="705074"/>
            </a:xfrm>
            <a:grpFill/>
          </p:grpSpPr>
          <p:pic>
            <p:nvPicPr>
              <p:cNvPr id="1038" name="Graphic 1037" descr="Family with two children with solid fill">
                <a:extLst>
                  <a:ext uri="{FF2B5EF4-FFF2-40B4-BE49-F238E27FC236}">
                    <a16:creationId xmlns:a16="http://schemas.microsoft.com/office/drawing/2014/main" id="{2AA4CFA7-9F4D-969C-27B3-4CD1207CD61F}"/>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406891" y="4115954"/>
                <a:ext cx="705074" cy="705074"/>
              </a:xfrm>
              <a:prstGeom prst="rect">
                <a:avLst/>
              </a:prstGeom>
            </p:spPr>
          </p:pic>
          <p:cxnSp>
            <p:nvCxnSpPr>
              <p:cNvPr id="1068" name="Straight Connector 1067">
                <a:extLst>
                  <a:ext uri="{FF2B5EF4-FFF2-40B4-BE49-F238E27FC236}">
                    <a16:creationId xmlns:a16="http://schemas.microsoft.com/office/drawing/2014/main" id="{E30349E4-7AE9-2A89-F6E3-E040060A9857}"/>
                  </a:ext>
                </a:extLst>
              </p:cNvPr>
              <p:cNvCxnSpPr>
                <a:cxnSpLocks/>
              </p:cNvCxnSpPr>
              <p:nvPr/>
            </p:nvCxnSpPr>
            <p:spPr>
              <a:xfrm>
                <a:off x="1436693" y="4270312"/>
                <a:ext cx="692761" cy="50370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7" name="Group 4156">
              <a:extLst>
                <a:ext uri="{FF2B5EF4-FFF2-40B4-BE49-F238E27FC236}">
                  <a16:creationId xmlns:a16="http://schemas.microsoft.com/office/drawing/2014/main" id="{ABD21154-2DFF-88F1-2245-6513A874267E}"/>
                </a:ext>
              </a:extLst>
            </p:cNvPr>
            <p:cNvGrpSpPr/>
            <p:nvPr/>
          </p:nvGrpSpPr>
          <p:grpSpPr>
            <a:xfrm>
              <a:off x="3365502" y="4041836"/>
              <a:ext cx="684120" cy="832215"/>
              <a:chOff x="3381678" y="3933927"/>
              <a:chExt cx="684120" cy="832215"/>
            </a:xfrm>
            <a:grpFill/>
          </p:grpSpPr>
          <p:pic>
            <p:nvPicPr>
              <p:cNvPr id="4158" name="Graphic 4157" descr="Open hand with solid fill">
                <a:extLst>
                  <a:ext uri="{FF2B5EF4-FFF2-40B4-BE49-F238E27FC236}">
                    <a16:creationId xmlns:a16="http://schemas.microsoft.com/office/drawing/2014/main" id="{40D6EB9A-6609-A6BA-FC00-4B05B781732A}"/>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3381678" y="4082022"/>
                <a:ext cx="684120" cy="684120"/>
              </a:xfrm>
              <a:prstGeom prst="rect">
                <a:avLst/>
              </a:prstGeom>
            </p:spPr>
          </p:pic>
          <p:pic>
            <p:nvPicPr>
              <p:cNvPr id="4159" name="Graphic 4158" descr="Close with solid fill">
                <a:extLst>
                  <a:ext uri="{FF2B5EF4-FFF2-40B4-BE49-F238E27FC236}">
                    <a16:creationId xmlns:a16="http://schemas.microsoft.com/office/drawing/2014/main" id="{D6B97E1B-F30C-30A7-33B9-515578049FA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98395" y="3933927"/>
                <a:ext cx="375391" cy="375391"/>
              </a:xfrm>
              <a:prstGeom prst="rect">
                <a:avLst/>
              </a:prstGeom>
            </p:spPr>
          </p:pic>
        </p:grpSp>
        <p:sp>
          <p:nvSpPr>
            <p:cNvPr id="1024" name="TextBox 1023">
              <a:extLst>
                <a:ext uri="{FF2B5EF4-FFF2-40B4-BE49-F238E27FC236}">
                  <a16:creationId xmlns:a16="http://schemas.microsoft.com/office/drawing/2014/main" id="{D28C3505-3AC8-AF02-925A-8B1456685F88}"/>
                </a:ext>
              </a:extLst>
            </p:cNvPr>
            <p:cNvSpPr txBox="1"/>
            <p:nvPr/>
          </p:nvSpPr>
          <p:spPr>
            <a:xfrm>
              <a:off x="4361628" y="4656735"/>
              <a:ext cx="1389326" cy="421575"/>
            </a:xfrm>
            <a:prstGeom prst="rect">
              <a:avLst/>
            </a:prstGeom>
            <a:noFill/>
          </p:spPr>
          <p:txBody>
            <a:bodyPr wrap="square" rtlCol="0">
              <a:spAutoFit/>
            </a:bodyPr>
            <a:lstStyle/>
            <a:p>
              <a:pPr algn="ctr"/>
              <a:r>
                <a:rPr lang="en-US" sz="813" dirty="0">
                  <a:latin typeface="Arial Rounded MT Bold" panose="020F0704030504030204" pitchFamily="34" charset="77"/>
                </a:rPr>
                <a:t>NO SOCIAL </a:t>
              </a:r>
            </a:p>
            <a:p>
              <a:pPr algn="ctr"/>
              <a:r>
                <a:rPr lang="en-US" sz="813" dirty="0">
                  <a:latin typeface="Arial Rounded MT Bold" panose="020F0704030504030204" pitchFamily="34" charset="77"/>
                </a:rPr>
                <a:t>RESPONSIBILITY</a:t>
              </a:r>
            </a:p>
          </p:txBody>
        </p:sp>
        <p:grpSp>
          <p:nvGrpSpPr>
            <p:cNvPr id="1063" name="Group 1062">
              <a:extLst>
                <a:ext uri="{FF2B5EF4-FFF2-40B4-BE49-F238E27FC236}">
                  <a16:creationId xmlns:a16="http://schemas.microsoft.com/office/drawing/2014/main" id="{C15A5C40-F8F8-7805-9123-552ADB4183E5}"/>
                </a:ext>
              </a:extLst>
            </p:cNvPr>
            <p:cNvGrpSpPr/>
            <p:nvPr/>
          </p:nvGrpSpPr>
          <p:grpSpPr>
            <a:xfrm>
              <a:off x="4719174" y="4006582"/>
              <a:ext cx="641082" cy="641082"/>
              <a:chOff x="6384226" y="6884187"/>
              <a:chExt cx="641082" cy="641082"/>
            </a:xfrm>
            <a:grpFill/>
          </p:grpSpPr>
          <p:pic>
            <p:nvPicPr>
              <p:cNvPr id="1032" name="Graphic 1031" descr="World with solid fill">
                <a:extLst>
                  <a:ext uri="{FF2B5EF4-FFF2-40B4-BE49-F238E27FC236}">
                    <a16:creationId xmlns:a16="http://schemas.microsoft.com/office/drawing/2014/main" id="{3097065C-51D5-DC26-E6A7-B6297BA9BCF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451418" y="6949759"/>
                <a:ext cx="506699" cy="506699"/>
              </a:xfrm>
              <a:prstGeom prst="rect">
                <a:avLst/>
              </a:prstGeom>
            </p:spPr>
          </p:pic>
          <p:sp>
            <p:nvSpPr>
              <p:cNvPr id="1062" name="Freeform 1061">
                <a:extLst>
                  <a:ext uri="{FF2B5EF4-FFF2-40B4-BE49-F238E27FC236}">
                    <a16:creationId xmlns:a16="http://schemas.microsoft.com/office/drawing/2014/main" id="{6F99B1F9-7333-E7BE-28C7-6A1A219BC9EE}"/>
                  </a:ext>
                </a:extLst>
              </p:cNvPr>
              <p:cNvSpPr/>
              <p:nvPr/>
            </p:nvSpPr>
            <p:spPr>
              <a:xfrm>
                <a:off x="6384226" y="6884187"/>
                <a:ext cx="641082" cy="641082"/>
              </a:xfrm>
              <a:custGeom>
                <a:avLst/>
                <a:gdLst>
                  <a:gd name="connsiteX0" fmla="*/ 320541 w 641082"/>
                  <a:gd name="connsiteY0" fmla="*/ 0 h 641082"/>
                  <a:gd name="connsiteX1" fmla="*/ 0 w 641082"/>
                  <a:gd name="connsiteY1" fmla="*/ 320541 h 641082"/>
                  <a:gd name="connsiteX2" fmla="*/ 320541 w 641082"/>
                  <a:gd name="connsiteY2" fmla="*/ 641082 h 641082"/>
                  <a:gd name="connsiteX3" fmla="*/ 641082 w 641082"/>
                  <a:gd name="connsiteY3" fmla="*/ 320541 h 641082"/>
                  <a:gd name="connsiteX4" fmla="*/ 641082 w 641082"/>
                  <a:gd name="connsiteY4" fmla="*/ 320541 h 641082"/>
                  <a:gd name="connsiteX5" fmla="*/ 320541 w 641082"/>
                  <a:gd name="connsiteY5" fmla="*/ 0 h 641082"/>
                  <a:gd name="connsiteX6" fmla="*/ 320541 w 641082"/>
                  <a:gd name="connsiteY6" fmla="*/ 0 h 641082"/>
                  <a:gd name="connsiteX7" fmla="*/ 573600 w 641082"/>
                  <a:gd name="connsiteY7" fmla="*/ 320541 h 641082"/>
                  <a:gd name="connsiteX8" fmla="*/ 521301 w 641082"/>
                  <a:gd name="connsiteY8" fmla="*/ 474063 h 641082"/>
                  <a:gd name="connsiteX9" fmla="*/ 167019 w 641082"/>
                  <a:gd name="connsiteY9" fmla="*/ 119781 h 641082"/>
                  <a:gd name="connsiteX10" fmla="*/ 521301 w 641082"/>
                  <a:gd name="connsiteY10" fmla="*/ 167019 h 641082"/>
                  <a:gd name="connsiteX11" fmla="*/ 573600 w 641082"/>
                  <a:gd name="connsiteY11" fmla="*/ 320541 h 641082"/>
                  <a:gd name="connsiteX12" fmla="*/ 67482 w 641082"/>
                  <a:gd name="connsiteY12" fmla="*/ 320541 h 641082"/>
                  <a:gd name="connsiteX13" fmla="*/ 119781 w 641082"/>
                  <a:gd name="connsiteY13" fmla="*/ 167019 h 641082"/>
                  <a:gd name="connsiteX14" fmla="*/ 474063 w 641082"/>
                  <a:gd name="connsiteY14" fmla="*/ 521301 h 641082"/>
                  <a:gd name="connsiteX15" fmla="*/ 119781 w 641082"/>
                  <a:gd name="connsiteY15" fmla="*/ 474063 h 641082"/>
                  <a:gd name="connsiteX16" fmla="*/ 67482 w 641082"/>
                  <a:gd name="connsiteY16" fmla="*/ 320541 h 641082"/>
                  <a:gd name="connsiteX17" fmla="*/ 67482 w 641082"/>
                  <a:gd name="connsiteY17" fmla="*/ 320541 h 64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082" h="641082">
                    <a:moveTo>
                      <a:pt x="320541" y="0"/>
                    </a:moveTo>
                    <a:cubicBezTo>
                      <a:pt x="143400" y="0"/>
                      <a:pt x="0" y="143400"/>
                      <a:pt x="0" y="320541"/>
                    </a:cubicBezTo>
                    <a:cubicBezTo>
                      <a:pt x="0" y="497682"/>
                      <a:pt x="143400" y="641082"/>
                      <a:pt x="320541" y="641082"/>
                    </a:cubicBezTo>
                    <a:cubicBezTo>
                      <a:pt x="497682" y="641082"/>
                      <a:pt x="641082" y="497682"/>
                      <a:pt x="641082" y="320541"/>
                    </a:cubicBezTo>
                    <a:cubicBezTo>
                      <a:pt x="641082" y="320541"/>
                      <a:pt x="641082" y="320541"/>
                      <a:pt x="641082" y="320541"/>
                    </a:cubicBezTo>
                    <a:cubicBezTo>
                      <a:pt x="641082" y="143400"/>
                      <a:pt x="497682" y="0"/>
                      <a:pt x="320541" y="0"/>
                    </a:cubicBezTo>
                    <a:cubicBezTo>
                      <a:pt x="320541" y="0"/>
                      <a:pt x="320541" y="0"/>
                      <a:pt x="320541" y="0"/>
                    </a:cubicBezTo>
                    <a:close/>
                    <a:moveTo>
                      <a:pt x="573600" y="320541"/>
                    </a:moveTo>
                    <a:cubicBezTo>
                      <a:pt x="573600" y="376214"/>
                      <a:pt x="555042" y="430200"/>
                      <a:pt x="521301" y="474063"/>
                    </a:cubicBezTo>
                    <a:lnTo>
                      <a:pt x="167019" y="119781"/>
                    </a:lnTo>
                    <a:cubicBezTo>
                      <a:pt x="278365" y="34585"/>
                      <a:pt x="436948" y="56516"/>
                      <a:pt x="521301" y="167019"/>
                    </a:cubicBezTo>
                    <a:cubicBezTo>
                      <a:pt x="555042" y="210882"/>
                      <a:pt x="573600" y="264868"/>
                      <a:pt x="573600" y="320541"/>
                    </a:cubicBezTo>
                    <a:close/>
                    <a:moveTo>
                      <a:pt x="67482" y="320541"/>
                    </a:moveTo>
                    <a:cubicBezTo>
                      <a:pt x="67482" y="264868"/>
                      <a:pt x="86040" y="210882"/>
                      <a:pt x="119781" y="167019"/>
                    </a:cubicBezTo>
                    <a:lnTo>
                      <a:pt x="474063" y="521301"/>
                    </a:lnTo>
                    <a:cubicBezTo>
                      <a:pt x="363561" y="606498"/>
                      <a:pt x="204134" y="585409"/>
                      <a:pt x="119781" y="474063"/>
                    </a:cubicBezTo>
                    <a:cubicBezTo>
                      <a:pt x="86040" y="430200"/>
                      <a:pt x="67482" y="376214"/>
                      <a:pt x="67482" y="320541"/>
                    </a:cubicBezTo>
                    <a:lnTo>
                      <a:pt x="67482" y="320541"/>
                    </a:lnTo>
                    <a:close/>
                  </a:path>
                </a:pathLst>
              </a:custGeom>
              <a:grpFill/>
              <a:ln w="8434" cap="flat">
                <a:noFill/>
                <a:prstDash val="solid"/>
                <a:miter/>
              </a:ln>
            </p:spPr>
            <p:txBody>
              <a:bodyPr rtlCol="0" anchor="ctr"/>
              <a:lstStyle/>
              <a:p>
                <a:endParaRPr lang="en-US" sz="1788"/>
              </a:p>
            </p:txBody>
          </p:sp>
        </p:grpSp>
      </p:grpSp>
      <p:grpSp>
        <p:nvGrpSpPr>
          <p:cNvPr id="4140" name="Group 4139">
            <a:extLst>
              <a:ext uri="{FF2B5EF4-FFF2-40B4-BE49-F238E27FC236}">
                <a16:creationId xmlns:a16="http://schemas.microsoft.com/office/drawing/2014/main" id="{CC7DE335-4BAB-86FD-D529-568AAC92FB0D}"/>
              </a:ext>
            </a:extLst>
          </p:cNvPr>
          <p:cNvGrpSpPr/>
          <p:nvPr/>
        </p:nvGrpSpPr>
        <p:grpSpPr>
          <a:xfrm>
            <a:off x="305817" y="1509711"/>
            <a:ext cx="4344068" cy="1957653"/>
            <a:chOff x="368884" y="876552"/>
            <a:chExt cx="5346545" cy="2409419"/>
          </a:xfrm>
          <a:solidFill>
            <a:schemeClr val="tx1"/>
          </a:solidFill>
        </p:grpSpPr>
        <p:grpSp>
          <p:nvGrpSpPr>
            <p:cNvPr id="24" name="Group 23">
              <a:extLst>
                <a:ext uri="{FF2B5EF4-FFF2-40B4-BE49-F238E27FC236}">
                  <a16:creationId xmlns:a16="http://schemas.microsoft.com/office/drawing/2014/main" id="{F7197EA7-6FE0-2766-CEDB-C190140EF8D0}"/>
                </a:ext>
              </a:extLst>
            </p:cNvPr>
            <p:cNvGrpSpPr/>
            <p:nvPr/>
          </p:nvGrpSpPr>
          <p:grpSpPr>
            <a:xfrm>
              <a:off x="368884" y="876552"/>
              <a:ext cx="5346545" cy="2409419"/>
              <a:chOff x="368884" y="874967"/>
              <a:chExt cx="5346545" cy="2409419"/>
            </a:xfrm>
            <a:grpFill/>
          </p:grpSpPr>
          <p:sp>
            <p:nvSpPr>
              <p:cNvPr id="1041" name="TextBox 1040">
                <a:extLst>
                  <a:ext uri="{FF2B5EF4-FFF2-40B4-BE49-F238E27FC236}">
                    <a16:creationId xmlns:a16="http://schemas.microsoft.com/office/drawing/2014/main" id="{7DC530BA-A5B1-E00B-3064-856670C8A0F0}"/>
                  </a:ext>
                </a:extLst>
              </p:cNvPr>
              <p:cNvSpPr txBox="1"/>
              <p:nvPr/>
            </p:nvSpPr>
            <p:spPr>
              <a:xfrm>
                <a:off x="379211" y="2710443"/>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ENGAGEMENT</a:t>
                </a:r>
              </a:p>
            </p:txBody>
          </p:sp>
          <p:sp>
            <p:nvSpPr>
              <p:cNvPr id="1042" name="TextBox 1041">
                <a:extLst>
                  <a:ext uri="{FF2B5EF4-FFF2-40B4-BE49-F238E27FC236}">
                    <a16:creationId xmlns:a16="http://schemas.microsoft.com/office/drawing/2014/main" id="{ABC7FCA2-1C28-D6CD-AB5C-8ED2E036D7C2}"/>
                  </a:ext>
                </a:extLst>
              </p:cNvPr>
              <p:cNvSpPr txBox="1"/>
              <p:nvPr/>
            </p:nvSpPr>
            <p:spPr>
              <a:xfrm>
                <a:off x="1704779" y="2715190"/>
                <a:ext cx="1365975"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 INNOVATION</a:t>
                </a:r>
              </a:p>
            </p:txBody>
          </p:sp>
          <p:sp>
            <p:nvSpPr>
              <p:cNvPr id="1044" name="TextBox 1043">
                <a:extLst>
                  <a:ext uri="{FF2B5EF4-FFF2-40B4-BE49-F238E27FC236}">
                    <a16:creationId xmlns:a16="http://schemas.microsoft.com/office/drawing/2014/main" id="{F4D73623-35C2-06E7-BA18-9DADF1475205}"/>
                  </a:ext>
                </a:extLst>
              </p:cNvPr>
              <p:cNvSpPr txBox="1"/>
              <p:nvPr/>
            </p:nvSpPr>
            <p:spPr>
              <a:xfrm>
                <a:off x="2995203" y="2723721"/>
                <a:ext cx="1481945"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HEALTH</a:t>
                </a:r>
              </a:p>
            </p:txBody>
          </p:sp>
          <p:sp>
            <p:nvSpPr>
              <p:cNvPr id="1049" name="TextBox 1048">
                <a:extLst>
                  <a:ext uri="{FF2B5EF4-FFF2-40B4-BE49-F238E27FC236}">
                    <a16:creationId xmlns:a16="http://schemas.microsoft.com/office/drawing/2014/main" id="{8CBC4925-9B69-3E19-BAF6-F2DF39BCCB61}"/>
                  </a:ext>
                </a:extLst>
              </p:cNvPr>
              <p:cNvSpPr txBox="1"/>
              <p:nvPr/>
            </p:nvSpPr>
            <p:spPr>
              <a:xfrm>
                <a:off x="368884" y="1598755"/>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VISION</a:t>
                </a:r>
              </a:p>
            </p:txBody>
          </p:sp>
          <p:sp>
            <p:nvSpPr>
              <p:cNvPr id="1051" name="TextBox 1050">
                <a:extLst>
                  <a:ext uri="{FF2B5EF4-FFF2-40B4-BE49-F238E27FC236}">
                    <a16:creationId xmlns:a16="http://schemas.microsoft.com/office/drawing/2014/main" id="{502BE41E-26C6-1125-A273-AF0F71812192}"/>
                  </a:ext>
                </a:extLst>
              </p:cNvPr>
              <p:cNvSpPr txBox="1"/>
              <p:nvPr/>
            </p:nvSpPr>
            <p:spPr>
              <a:xfrm>
                <a:off x="1703974" y="1599642"/>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PURPOSE</a:t>
                </a:r>
              </a:p>
            </p:txBody>
          </p:sp>
          <p:sp>
            <p:nvSpPr>
              <p:cNvPr id="1055" name="TextBox 1054">
                <a:extLst>
                  <a:ext uri="{FF2B5EF4-FFF2-40B4-BE49-F238E27FC236}">
                    <a16:creationId xmlns:a16="http://schemas.microsoft.com/office/drawing/2014/main" id="{6F63C952-FAE3-4124-06EF-58F70FB96130}"/>
                  </a:ext>
                </a:extLst>
              </p:cNvPr>
              <p:cNvSpPr txBox="1"/>
              <p:nvPr/>
            </p:nvSpPr>
            <p:spPr>
              <a:xfrm>
                <a:off x="4388714" y="2708843"/>
                <a:ext cx="1326715" cy="575543"/>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CARE &amp; SUPPORT</a:t>
                </a:r>
              </a:p>
            </p:txBody>
          </p:sp>
          <p:sp>
            <p:nvSpPr>
              <p:cNvPr id="1200" name="TextBox 1199">
                <a:extLst>
                  <a:ext uri="{FF2B5EF4-FFF2-40B4-BE49-F238E27FC236}">
                    <a16:creationId xmlns:a16="http://schemas.microsoft.com/office/drawing/2014/main" id="{8B9D5EB3-0767-971E-A845-AAB920D1269A}"/>
                  </a:ext>
                </a:extLst>
              </p:cNvPr>
              <p:cNvSpPr txBox="1"/>
              <p:nvPr/>
            </p:nvSpPr>
            <p:spPr>
              <a:xfrm>
                <a:off x="4384006" y="1592971"/>
                <a:ext cx="1326715" cy="421575"/>
              </a:xfrm>
              <a:prstGeom prst="rect">
                <a:avLst/>
              </a:prstGeom>
              <a:noFill/>
            </p:spPr>
            <p:txBody>
              <a:bodyPr wrap="square" rtlCol="0">
                <a:spAutoFit/>
              </a:bodyPr>
              <a:lstStyle/>
              <a:p>
                <a:pPr algn="ctr"/>
                <a:r>
                  <a:rPr lang="en-US" sz="813" dirty="0">
                    <a:latin typeface="Arial Rounded MT Bold" panose="020F0704030504030204" pitchFamily="34" charset="77"/>
                  </a:rPr>
                  <a:t>SOCIETAL</a:t>
                </a:r>
              </a:p>
              <a:p>
                <a:pPr algn="ctr"/>
                <a:r>
                  <a:rPr lang="en-US" sz="813" dirty="0">
                    <a:latin typeface="Arial Rounded MT Bold" panose="020F0704030504030204" pitchFamily="34" charset="77"/>
                  </a:rPr>
                  <a:t>LEADERSHIP</a:t>
                </a:r>
              </a:p>
            </p:txBody>
          </p:sp>
          <p:pic>
            <p:nvPicPr>
              <p:cNvPr id="4129" name="Graphic 4128" descr="Neighbourhood with solid fill">
                <a:extLst>
                  <a:ext uri="{FF2B5EF4-FFF2-40B4-BE49-F238E27FC236}">
                    <a16:creationId xmlns:a16="http://schemas.microsoft.com/office/drawing/2014/main" id="{22DA9A0A-9ECC-740B-BCD2-087F68533B92}"/>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699073" y="944246"/>
                <a:ext cx="625790" cy="625790"/>
              </a:xfrm>
              <a:prstGeom prst="rect">
                <a:avLst/>
              </a:prstGeom>
            </p:spPr>
          </p:pic>
          <p:pic>
            <p:nvPicPr>
              <p:cNvPr id="4131" name="Graphic 4130" descr="Sustainability with solid fill">
                <a:extLst>
                  <a:ext uri="{FF2B5EF4-FFF2-40B4-BE49-F238E27FC236}">
                    <a16:creationId xmlns:a16="http://schemas.microsoft.com/office/drawing/2014/main" id="{E65DEBEE-26F4-7B62-2D34-EA07DA8F75E3}"/>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048976" y="925184"/>
                <a:ext cx="689219" cy="689219"/>
              </a:xfrm>
              <a:prstGeom prst="rect">
                <a:avLst/>
              </a:prstGeom>
            </p:spPr>
          </p:pic>
          <p:pic>
            <p:nvPicPr>
              <p:cNvPr id="4133" name="Graphic 4132" descr="Court with solid fill">
                <a:extLst>
                  <a:ext uri="{FF2B5EF4-FFF2-40B4-BE49-F238E27FC236}">
                    <a16:creationId xmlns:a16="http://schemas.microsoft.com/office/drawing/2014/main" id="{12018A49-E236-09B3-7100-17A75C25E087}"/>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4621369" y="874967"/>
                <a:ext cx="754460" cy="754460"/>
              </a:xfrm>
              <a:prstGeom prst="rect">
                <a:avLst/>
              </a:prstGeom>
            </p:spPr>
          </p:pic>
          <p:pic>
            <p:nvPicPr>
              <p:cNvPr id="4144" name="Graphic 4143" descr="Group brainstorm with solid fill">
                <a:extLst>
                  <a:ext uri="{FF2B5EF4-FFF2-40B4-BE49-F238E27FC236}">
                    <a16:creationId xmlns:a16="http://schemas.microsoft.com/office/drawing/2014/main" id="{FC95F16B-999C-018C-B6DB-E7DA94BEC069}"/>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2021088" y="1997519"/>
                <a:ext cx="742686" cy="742686"/>
              </a:xfrm>
              <a:prstGeom prst="rect">
                <a:avLst/>
              </a:prstGeom>
            </p:spPr>
          </p:pic>
          <p:grpSp>
            <p:nvGrpSpPr>
              <p:cNvPr id="4145" name="Group 4144">
                <a:extLst>
                  <a:ext uri="{FF2B5EF4-FFF2-40B4-BE49-F238E27FC236}">
                    <a16:creationId xmlns:a16="http://schemas.microsoft.com/office/drawing/2014/main" id="{542F19EC-5C21-82E4-D351-1B652D6BC81C}"/>
                  </a:ext>
                </a:extLst>
              </p:cNvPr>
              <p:cNvGrpSpPr/>
              <p:nvPr/>
            </p:nvGrpSpPr>
            <p:grpSpPr>
              <a:xfrm>
                <a:off x="4502333" y="2052120"/>
                <a:ext cx="961232" cy="733547"/>
                <a:chOff x="4505838" y="-1452654"/>
                <a:chExt cx="1620020" cy="1240962"/>
              </a:xfrm>
              <a:grpFill/>
            </p:grpSpPr>
            <p:pic>
              <p:nvPicPr>
                <p:cNvPr id="4146" name="Graphic 4145" descr="Open hand with solid fill">
                  <a:extLst>
                    <a:ext uri="{FF2B5EF4-FFF2-40B4-BE49-F238E27FC236}">
                      <a16:creationId xmlns:a16="http://schemas.microsoft.com/office/drawing/2014/main" id="{C53E9F69-4F93-BF57-44AD-8B0B9C4A473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rot="19578906">
                  <a:off x="5211458" y="-1139575"/>
                  <a:ext cx="914400" cy="914400"/>
                </a:xfrm>
                <a:prstGeom prst="rect">
                  <a:avLst/>
                </a:prstGeom>
              </p:spPr>
            </p:pic>
            <p:pic>
              <p:nvPicPr>
                <p:cNvPr id="4147" name="Graphic 4146" descr="Open hand with solid fill">
                  <a:extLst>
                    <a:ext uri="{FF2B5EF4-FFF2-40B4-BE49-F238E27FC236}">
                      <a16:creationId xmlns:a16="http://schemas.microsoft.com/office/drawing/2014/main" id="{0BEF7D92-3DD9-9EB8-0B7E-794738DD907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rot="2072311" flipH="1">
                  <a:off x="4505838" y="-1126092"/>
                  <a:ext cx="914400" cy="914400"/>
                </a:xfrm>
                <a:prstGeom prst="rect">
                  <a:avLst/>
                </a:prstGeom>
              </p:spPr>
            </p:pic>
            <p:pic>
              <p:nvPicPr>
                <p:cNvPr id="4148" name="Graphic 4147" descr="Heart with solid fill">
                  <a:extLst>
                    <a:ext uri="{FF2B5EF4-FFF2-40B4-BE49-F238E27FC236}">
                      <a16:creationId xmlns:a16="http://schemas.microsoft.com/office/drawing/2014/main" id="{B99E146B-81DF-3E9C-450A-1D600E26195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909312" y="-1452654"/>
                  <a:ext cx="846147" cy="846147"/>
                </a:xfrm>
                <a:prstGeom prst="rect">
                  <a:avLst/>
                </a:prstGeom>
              </p:spPr>
            </p:pic>
          </p:grpSp>
          <p:pic>
            <p:nvPicPr>
              <p:cNvPr id="4150" name="Graphic 4149" descr="Medical with solid fill">
                <a:extLst>
                  <a:ext uri="{FF2B5EF4-FFF2-40B4-BE49-F238E27FC236}">
                    <a16:creationId xmlns:a16="http://schemas.microsoft.com/office/drawing/2014/main" id="{AFC4F008-FC18-3992-A4CC-37E726B7C208}"/>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3348385" y="2015091"/>
                <a:ext cx="689221" cy="689221"/>
              </a:xfrm>
              <a:prstGeom prst="rect">
                <a:avLst/>
              </a:prstGeom>
            </p:spPr>
          </p:pic>
          <p:sp>
            <p:nvSpPr>
              <p:cNvPr id="4156" name="TextBox 4155">
                <a:extLst>
                  <a:ext uri="{FF2B5EF4-FFF2-40B4-BE49-F238E27FC236}">
                    <a16:creationId xmlns:a16="http://schemas.microsoft.com/office/drawing/2014/main" id="{AE7E73F9-1D96-0B68-0A53-9C0D226AC564}"/>
                  </a:ext>
                </a:extLst>
              </p:cNvPr>
              <p:cNvSpPr txBox="1"/>
              <p:nvPr/>
            </p:nvSpPr>
            <p:spPr>
              <a:xfrm>
                <a:off x="3035018" y="1562864"/>
                <a:ext cx="1369337" cy="421575"/>
              </a:xfrm>
              <a:prstGeom prst="rect">
                <a:avLst/>
              </a:prstGeom>
              <a:noFill/>
            </p:spPr>
            <p:txBody>
              <a:bodyPr wrap="square" rtlCol="0">
                <a:spAutoFit/>
              </a:bodyPr>
              <a:lstStyle/>
              <a:p>
                <a:pPr algn="ctr"/>
                <a:r>
                  <a:rPr lang="en-US" sz="813" dirty="0">
                    <a:latin typeface="Arial Rounded MT Bold" panose="020F0704030504030204" pitchFamily="34" charset="77"/>
                  </a:rPr>
                  <a:t>SOCIAL  CONTRIBUTION</a:t>
                </a:r>
              </a:p>
            </p:txBody>
          </p:sp>
          <p:grpSp>
            <p:nvGrpSpPr>
              <p:cNvPr id="1031" name="Group 1030">
                <a:extLst>
                  <a:ext uri="{FF2B5EF4-FFF2-40B4-BE49-F238E27FC236}">
                    <a16:creationId xmlns:a16="http://schemas.microsoft.com/office/drawing/2014/main" id="{42C63065-A327-1E3C-2A28-646BEF256131}"/>
                  </a:ext>
                </a:extLst>
              </p:cNvPr>
              <p:cNvGrpSpPr/>
              <p:nvPr/>
            </p:nvGrpSpPr>
            <p:grpSpPr>
              <a:xfrm>
                <a:off x="3340076" y="902705"/>
                <a:ext cx="684120" cy="927541"/>
                <a:chOff x="3340076" y="902705"/>
                <a:chExt cx="684120" cy="927541"/>
              </a:xfrm>
              <a:grpFill/>
            </p:grpSpPr>
            <p:pic>
              <p:nvPicPr>
                <p:cNvPr id="1061" name="Graphic 1060" descr="Open hand with solid fill">
                  <a:extLst>
                    <a:ext uri="{FF2B5EF4-FFF2-40B4-BE49-F238E27FC236}">
                      <a16:creationId xmlns:a16="http://schemas.microsoft.com/office/drawing/2014/main" id="{8010251D-E2C7-F831-4EEC-D157F65E5E36}"/>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3340076" y="1146126"/>
                  <a:ext cx="684120" cy="684120"/>
                </a:xfrm>
                <a:prstGeom prst="rect">
                  <a:avLst/>
                </a:prstGeom>
              </p:spPr>
            </p:pic>
            <p:pic>
              <p:nvPicPr>
                <p:cNvPr id="1027" name="Graphic 1026" descr="World with solid fill">
                  <a:extLst>
                    <a:ext uri="{FF2B5EF4-FFF2-40B4-BE49-F238E27FC236}">
                      <a16:creationId xmlns:a16="http://schemas.microsoft.com/office/drawing/2014/main" id="{E824BA46-7B04-E2CB-4656-543A347365B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3501182" y="902705"/>
                  <a:ext cx="506699" cy="506699"/>
                </a:xfrm>
                <a:prstGeom prst="rect">
                  <a:avLst/>
                </a:prstGeom>
              </p:spPr>
            </p:pic>
          </p:grpSp>
        </p:grpSp>
        <p:pic>
          <p:nvPicPr>
            <p:cNvPr id="39" name="Graphic 38" descr="Cycle with people with solid fill">
              <a:extLst>
                <a:ext uri="{FF2B5EF4-FFF2-40B4-BE49-F238E27FC236}">
                  <a16:creationId xmlns:a16="http://schemas.microsoft.com/office/drawing/2014/main" id="{C3ACA771-5962-F506-0399-2A258661094E}"/>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610683" y="1999671"/>
              <a:ext cx="816081" cy="816081"/>
            </a:xfrm>
            <a:prstGeom prst="rect">
              <a:avLst/>
            </a:prstGeom>
          </p:spPr>
        </p:pic>
      </p:grpSp>
      <p:sp>
        <p:nvSpPr>
          <p:cNvPr id="1028" name="Rectangle 1027">
            <a:extLst>
              <a:ext uri="{FF2B5EF4-FFF2-40B4-BE49-F238E27FC236}">
                <a16:creationId xmlns:a16="http://schemas.microsoft.com/office/drawing/2014/main" id="{713E8952-DA5B-4D6D-D468-35B9617BE61C}"/>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pic>
        <p:nvPicPr>
          <p:cNvPr id="1029" name="Picture 6">
            <a:extLst>
              <a:ext uri="{FF2B5EF4-FFF2-40B4-BE49-F238E27FC236}">
                <a16:creationId xmlns:a16="http://schemas.microsoft.com/office/drawing/2014/main" id="{0D438771-7FA8-F1AD-FD72-36BCA25736C4}"/>
              </a:ext>
            </a:extLst>
          </p:cNvPr>
          <p:cNvPicPr>
            <a:picLocks noChangeAspect="1" noChangeArrowheads="1"/>
          </p:cNvPicPr>
          <p:nvPr/>
        </p:nvPicPr>
        <p:blipFill>
          <a:blip r:embed="rId39">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029">
            <a:extLst>
              <a:ext uri="{FF2B5EF4-FFF2-40B4-BE49-F238E27FC236}">
                <a16:creationId xmlns:a16="http://schemas.microsoft.com/office/drawing/2014/main" id="{BDC105F1-2E25-8D61-746A-FDDE095FE904}"/>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1649138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raphic 46" descr="Shield Tick with solid fill">
            <a:extLst>
              <a:ext uri="{FF2B5EF4-FFF2-40B4-BE49-F238E27FC236}">
                <a16:creationId xmlns:a16="http://schemas.microsoft.com/office/drawing/2014/main" id="{6E08C83F-532B-5189-108E-84674D5C4D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72394" y="982538"/>
            <a:ext cx="735655" cy="735655"/>
          </a:xfrm>
          <a:prstGeom prst="rect">
            <a:avLst/>
          </a:prstGeom>
        </p:spPr>
      </p:pic>
      <p:pic>
        <p:nvPicPr>
          <p:cNvPr id="48" name="Picture 4" descr="01">
            <a:extLst>
              <a:ext uri="{FF2B5EF4-FFF2-40B4-BE49-F238E27FC236}">
                <a16:creationId xmlns:a16="http://schemas.microsoft.com/office/drawing/2014/main" id="{ED1264C5-063B-2524-967C-79F8534E234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12190" t="13933" r="11586" b="11182"/>
          <a:stretch>
            <a:fillRect/>
          </a:stretch>
        </p:blipFill>
        <p:spPr bwMode="auto">
          <a:xfrm>
            <a:off x="3195059" y="2537175"/>
            <a:ext cx="4268458" cy="319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3D9EFC82-FF1B-3E1E-B189-211030C7296F}"/>
              </a:ext>
            </a:extLst>
          </p:cNvPr>
          <p:cNvSpPr txBox="1"/>
          <p:nvPr/>
        </p:nvSpPr>
        <p:spPr>
          <a:xfrm>
            <a:off x="2222442" y="2188514"/>
            <a:ext cx="1072061"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WHAT WE BELIEVE IN</a:t>
            </a:r>
          </a:p>
        </p:txBody>
      </p:sp>
      <p:sp>
        <p:nvSpPr>
          <p:cNvPr id="50" name="TextBox 49">
            <a:extLst>
              <a:ext uri="{FF2B5EF4-FFF2-40B4-BE49-F238E27FC236}">
                <a16:creationId xmlns:a16="http://schemas.microsoft.com/office/drawing/2014/main" id="{11F1B8D9-C5E4-6483-088D-01BBDBF0057E}"/>
              </a:ext>
            </a:extLst>
          </p:cNvPr>
          <p:cNvSpPr txBox="1"/>
          <p:nvPr/>
        </p:nvSpPr>
        <p:spPr>
          <a:xfrm>
            <a:off x="6978395" y="3231472"/>
            <a:ext cx="134109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GUIDES OUR DECISIONS</a:t>
            </a:r>
          </a:p>
        </p:txBody>
      </p:sp>
      <p:sp>
        <p:nvSpPr>
          <p:cNvPr id="51" name="TextBox 50">
            <a:extLst>
              <a:ext uri="{FF2B5EF4-FFF2-40B4-BE49-F238E27FC236}">
                <a16:creationId xmlns:a16="http://schemas.microsoft.com/office/drawing/2014/main" id="{0CF59A3D-8777-6C89-867E-3E783D0F0C7F}"/>
              </a:ext>
            </a:extLst>
          </p:cNvPr>
          <p:cNvSpPr txBox="1"/>
          <p:nvPr/>
        </p:nvSpPr>
        <p:spPr>
          <a:xfrm>
            <a:off x="1560951" y="3310308"/>
            <a:ext cx="121536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GUIDES OUR </a:t>
            </a:r>
          </a:p>
          <a:p>
            <a:pPr algn="ctr"/>
            <a:r>
              <a:rPr lang="en-US" sz="813" dirty="0">
                <a:latin typeface="Arial Rounded MT Bold" panose="020F0704030504030204" pitchFamily="34" charset="77"/>
              </a:rPr>
              <a:t>DAILY BEHAVIOUR</a:t>
            </a:r>
          </a:p>
        </p:txBody>
      </p:sp>
      <p:sp>
        <p:nvSpPr>
          <p:cNvPr id="52" name="TextBox 51">
            <a:extLst>
              <a:ext uri="{FF2B5EF4-FFF2-40B4-BE49-F238E27FC236}">
                <a16:creationId xmlns:a16="http://schemas.microsoft.com/office/drawing/2014/main" id="{FD0A31D0-DAF7-85EB-1BA2-E2348EC28668}"/>
              </a:ext>
            </a:extLst>
          </p:cNvPr>
          <p:cNvSpPr txBox="1"/>
          <p:nvPr/>
        </p:nvSpPr>
        <p:spPr>
          <a:xfrm>
            <a:off x="1576924" y="4641939"/>
            <a:ext cx="1118864"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DEFINES RIGHT FROM WRONG</a:t>
            </a:r>
          </a:p>
        </p:txBody>
      </p:sp>
      <p:pic>
        <p:nvPicPr>
          <p:cNvPr id="53" name="Graphic 52" descr="Open hand with solid fill">
            <a:extLst>
              <a:ext uri="{FF2B5EF4-FFF2-40B4-BE49-F238E27FC236}">
                <a16:creationId xmlns:a16="http://schemas.microsoft.com/office/drawing/2014/main" id="{B935295A-CE0F-4C72-7A77-2294DBA537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08250" y="1708274"/>
            <a:ext cx="742950" cy="742950"/>
          </a:xfrm>
          <a:prstGeom prst="rect">
            <a:avLst/>
          </a:prstGeom>
        </p:spPr>
      </p:pic>
      <p:pic>
        <p:nvPicPr>
          <p:cNvPr id="54" name="Graphic 53" descr="Badge Tick1 with solid fill">
            <a:extLst>
              <a:ext uri="{FF2B5EF4-FFF2-40B4-BE49-F238E27FC236}">
                <a16:creationId xmlns:a16="http://schemas.microsoft.com/office/drawing/2014/main" id="{0937ED4D-27DB-C590-2159-29DA5DABEAD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53609" y="1595259"/>
            <a:ext cx="378975" cy="399185"/>
          </a:xfrm>
          <a:prstGeom prst="rect">
            <a:avLst/>
          </a:prstGeom>
        </p:spPr>
      </p:pic>
      <p:pic>
        <p:nvPicPr>
          <p:cNvPr id="55" name="Graphic 54" descr="Clapper board with solid fill">
            <a:extLst>
              <a:ext uri="{FF2B5EF4-FFF2-40B4-BE49-F238E27FC236}">
                <a16:creationId xmlns:a16="http://schemas.microsoft.com/office/drawing/2014/main" id="{15A6F344-78C0-ABC1-4AF9-178CDBD68AF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81820" y="2732264"/>
            <a:ext cx="549171" cy="549171"/>
          </a:xfrm>
          <a:prstGeom prst="rect">
            <a:avLst/>
          </a:prstGeom>
        </p:spPr>
      </p:pic>
      <p:pic>
        <p:nvPicPr>
          <p:cNvPr id="56" name="Graphic 55" descr="Thought with solid fill">
            <a:extLst>
              <a:ext uri="{FF2B5EF4-FFF2-40B4-BE49-F238E27FC236}">
                <a16:creationId xmlns:a16="http://schemas.microsoft.com/office/drawing/2014/main" id="{19FDFCAF-B035-828D-8212-FD5BE204D56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21475" y="2621494"/>
            <a:ext cx="650882" cy="650882"/>
          </a:xfrm>
          <a:prstGeom prst="rect">
            <a:avLst/>
          </a:prstGeom>
        </p:spPr>
      </p:pic>
      <p:grpSp>
        <p:nvGrpSpPr>
          <p:cNvPr id="57" name="Group 56">
            <a:extLst>
              <a:ext uri="{FF2B5EF4-FFF2-40B4-BE49-F238E27FC236}">
                <a16:creationId xmlns:a16="http://schemas.microsoft.com/office/drawing/2014/main" id="{B5AC45B1-D7F0-45D9-76A2-26C56A424E8D}"/>
              </a:ext>
            </a:extLst>
          </p:cNvPr>
          <p:cNvGrpSpPr/>
          <p:nvPr/>
        </p:nvGrpSpPr>
        <p:grpSpPr>
          <a:xfrm>
            <a:off x="1760717" y="4217372"/>
            <a:ext cx="757941" cy="408288"/>
            <a:chOff x="7392755" y="3117272"/>
            <a:chExt cx="1501410" cy="767835"/>
          </a:xfrm>
          <a:solidFill>
            <a:schemeClr val="tx1"/>
          </a:solidFill>
        </p:grpSpPr>
        <p:pic>
          <p:nvPicPr>
            <p:cNvPr id="58" name="Graphic 57" descr="Badge Cross with solid fill">
              <a:extLst>
                <a:ext uri="{FF2B5EF4-FFF2-40B4-BE49-F238E27FC236}">
                  <a16:creationId xmlns:a16="http://schemas.microsoft.com/office/drawing/2014/main" id="{1EE70C34-EFA2-3E26-C518-63E7D4345C9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392755" y="3117272"/>
              <a:ext cx="750714" cy="750715"/>
            </a:xfrm>
            <a:prstGeom prst="rect">
              <a:avLst/>
            </a:prstGeom>
          </p:spPr>
        </p:pic>
        <p:pic>
          <p:nvPicPr>
            <p:cNvPr id="59" name="Graphic 58" descr="Badge Tick1 with solid fill">
              <a:extLst>
                <a:ext uri="{FF2B5EF4-FFF2-40B4-BE49-F238E27FC236}">
                  <a16:creationId xmlns:a16="http://schemas.microsoft.com/office/drawing/2014/main" id="{2477CB04-8A00-7AEE-F744-4053F210DA4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143451" y="3134392"/>
              <a:ext cx="750714" cy="750715"/>
            </a:xfrm>
            <a:prstGeom prst="rect">
              <a:avLst/>
            </a:prstGeom>
          </p:spPr>
        </p:pic>
      </p:grpSp>
      <p:pic>
        <p:nvPicPr>
          <p:cNvPr id="60" name="Graphic 59" descr="Question Mark with solid fill">
            <a:extLst>
              <a:ext uri="{FF2B5EF4-FFF2-40B4-BE49-F238E27FC236}">
                <a16:creationId xmlns:a16="http://schemas.microsoft.com/office/drawing/2014/main" id="{3F5C7DD3-FE7C-9869-BFA3-B1EF32C4487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550525" y="2669825"/>
            <a:ext cx="281405" cy="296410"/>
          </a:xfrm>
          <a:prstGeom prst="rect">
            <a:avLst/>
          </a:prstGeom>
        </p:spPr>
      </p:pic>
      <p:pic>
        <p:nvPicPr>
          <p:cNvPr id="61" name="Graphic 60" descr="Open hand with solid fill">
            <a:extLst>
              <a:ext uri="{FF2B5EF4-FFF2-40B4-BE49-F238E27FC236}">
                <a16:creationId xmlns:a16="http://schemas.microsoft.com/office/drawing/2014/main" id="{E2BAD04F-CB32-2016-9C46-47D4799A767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6719833" y="1655699"/>
            <a:ext cx="650882" cy="742950"/>
          </a:xfrm>
          <a:prstGeom prst="rect">
            <a:avLst/>
          </a:prstGeom>
        </p:spPr>
      </p:pic>
      <p:sp>
        <p:nvSpPr>
          <p:cNvPr id="62" name="TextBox 61">
            <a:extLst>
              <a:ext uri="{FF2B5EF4-FFF2-40B4-BE49-F238E27FC236}">
                <a16:creationId xmlns:a16="http://schemas.microsoft.com/office/drawing/2014/main" id="{4E849153-57B8-9AF0-D89E-F6E2D69FCDFC}"/>
              </a:ext>
            </a:extLst>
          </p:cNvPr>
          <p:cNvSpPr txBox="1"/>
          <p:nvPr/>
        </p:nvSpPr>
        <p:spPr>
          <a:xfrm>
            <a:off x="6537945" y="2133229"/>
            <a:ext cx="1072061"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WHAT WE CARE ABOUT MOST</a:t>
            </a:r>
          </a:p>
        </p:txBody>
      </p:sp>
      <p:pic>
        <p:nvPicPr>
          <p:cNvPr id="63" name="Graphic 62" descr="Badge Heart with solid fill">
            <a:extLst>
              <a:ext uri="{FF2B5EF4-FFF2-40B4-BE49-F238E27FC236}">
                <a16:creationId xmlns:a16="http://schemas.microsoft.com/office/drawing/2014/main" id="{DF3642AB-40AF-E0DF-99AA-A98537E76D6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807861" y="1560741"/>
            <a:ext cx="378975" cy="378975"/>
          </a:xfrm>
          <a:prstGeom prst="rect">
            <a:avLst/>
          </a:prstGeom>
        </p:spPr>
      </p:pic>
      <p:pic>
        <p:nvPicPr>
          <p:cNvPr id="64" name="Graphic 63" descr="Scales of justice with solid fill">
            <a:extLst>
              <a:ext uri="{FF2B5EF4-FFF2-40B4-BE49-F238E27FC236}">
                <a16:creationId xmlns:a16="http://schemas.microsoft.com/office/drawing/2014/main" id="{E7F6A551-3829-0E25-9E86-4210811CC15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512078" y="3998065"/>
            <a:ext cx="475765" cy="475765"/>
          </a:xfrm>
          <a:prstGeom prst="rect">
            <a:avLst/>
          </a:prstGeom>
        </p:spPr>
      </p:pic>
      <p:sp>
        <p:nvSpPr>
          <p:cNvPr id="65" name="TextBox 64">
            <a:extLst>
              <a:ext uri="{FF2B5EF4-FFF2-40B4-BE49-F238E27FC236}">
                <a16:creationId xmlns:a16="http://schemas.microsoft.com/office/drawing/2014/main" id="{0F9709FC-7F0A-480E-B7D5-5FC804EDEBC2}"/>
              </a:ext>
            </a:extLst>
          </p:cNvPr>
          <p:cNvSpPr txBox="1"/>
          <p:nvPr/>
        </p:nvSpPr>
        <p:spPr>
          <a:xfrm>
            <a:off x="7058409" y="4575908"/>
            <a:ext cx="1415816"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ENSURES EQUALITY </a:t>
            </a:r>
          </a:p>
          <a:p>
            <a:pPr algn="ctr"/>
            <a:r>
              <a:rPr lang="en-US" sz="813" dirty="0">
                <a:latin typeface="Arial Rounded MT Bold" panose="020F0704030504030204" pitchFamily="34" charset="77"/>
              </a:rPr>
              <a:t>&amp; EQUITY</a:t>
            </a:r>
          </a:p>
        </p:txBody>
      </p:sp>
      <p:pic>
        <p:nvPicPr>
          <p:cNvPr id="66" name="Graphic 65" descr="Clenched Fist with solid fill">
            <a:extLst>
              <a:ext uri="{FF2B5EF4-FFF2-40B4-BE49-F238E27FC236}">
                <a16:creationId xmlns:a16="http://schemas.microsoft.com/office/drawing/2014/main" id="{A0170947-AC78-7AC3-6282-258CD0A5EFE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587542" y="5284621"/>
            <a:ext cx="742950" cy="742950"/>
          </a:xfrm>
          <a:prstGeom prst="rect">
            <a:avLst/>
          </a:prstGeom>
        </p:spPr>
      </p:pic>
      <p:sp>
        <p:nvSpPr>
          <p:cNvPr id="67" name="TextBox 66">
            <a:extLst>
              <a:ext uri="{FF2B5EF4-FFF2-40B4-BE49-F238E27FC236}">
                <a16:creationId xmlns:a16="http://schemas.microsoft.com/office/drawing/2014/main" id="{7F065D47-8287-C37F-667C-726BDB7BC537}"/>
              </a:ext>
            </a:extLst>
          </p:cNvPr>
          <p:cNvSpPr txBox="1"/>
          <p:nvPr/>
        </p:nvSpPr>
        <p:spPr>
          <a:xfrm>
            <a:off x="6378136" y="5944433"/>
            <a:ext cx="1118864"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WHAT WE STAND UP FOR</a:t>
            </a:r>
          </a:p>
        </p:txBody>
      </p:sp>
      <p:pic>
        <p:nvPicPr>
          <p:cNvPr id="68" name="Graphic 67" descr="Connections with solid fill">
            <a:extLst>
              <a:ext uri="{FF2B5EF4-FFF2-40B4-BE49-F238E27FC236}">
                <a16:creationId xmlns:a16="http://schemas.microsoft.com/office/drawing/2014/main" id="{13B03A95-086D-C6BB-2173-28211E5CDC7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442483" y="5296911"/>
            <a:ext cx="742950" cy="742950"/>
          </a:xfrm>
          <a:prstGeom prst="rect">
            <a:avLst/>
          </a:prstGeom>
        </p:spPr>
      </p:pic>
      <p:sp>
        <p:nvSpPr>
          <p:cNvPr id="69" name="TextBox 68">
            <a:extLst>
              <a:ext uri="{FF2B5EF4-FFF2-40B4-BE49-F238E27FC236}">
                <a16:creationId xmlns:a16="http://schemas.microsoft.com/office/drawing/2014/main" id="{E643F521-93F5-3E3E-706F-8BF2DF747257}"/>
              </a:ext>
            </a:extLst>
          </p:cNvPr>
          <p:cNvSpPr txBox="1"/>
          <p:nvPr/>
        </p:nvSpPr>
        <p:spPr>
          <a:xfrm>
            <a:off x="2088232" y="5932602"/>
            <a:ext cx="1573113"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FAMILIES &amp; COMMUNITY BELONGING</a:t>
            </a:r>
          </a:p>
        </p:txBody>
      </p:sp>
      <p:sp>
        <p:nvSpPr>
          <p:cNvPr id="5" name="Rectangle 4">
            <a:extLst>
              <a:ext uri="{FF2B5EF4-FFF2-40B4-BE49-F238E27FC236}">
                <a16:creationId xmlns:a16="http://schemas.microsoft.com/office/drawing/2014/main" id="{4E33B8E4-F776-7260-674F-7FC5825A4224}"/>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Values &amp; Beliefs</a:t>
            </a:r>
          </a:p>
        </p:txBody>
      </p:sp>
      <p:pic>
        <p:nvPicPr>
          <p:cNvPr id="6" name="Picture 6">
            <a:extLst>
              <a:ext uri="{FF2B5EF4-FFF2-40B4-BE49-F238E27FC236}">
                <a16:creationId xmlns:a16="http://schemas.microsoft.com/office/drawing/2014/main" id="{FB49671B-9C40-6036-A204-517BE6EFC95C}"/>
              </a:ext>
            </a:extLst>
          </p:cNvPr>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575549B-3C67-E49A-7378-F41409DD9AF4}"/>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864392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personal values?</a:t>
            </a:r>
          </a:p>
        </p:txBody>
      </p:sp>
      <p:sp>
        <p:nvSpPr>
          <p:cNvPr id="2" name="TextBox 1"/>
          <p:cNvSpPr txBox="1"/>
          <p:nvPr/>
        </p:nvSpPr>
        <p:spPr>
          <a:xfrm>
            <a:off x="3109109" y="2924333"/>
            <a:ext cx="1659429"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Community</a:t>
            </a:r>
          </a:p>
        </p:txBody>
      </p:sp>
      <p:sp>
        <p:nvSpPr>
          <p:cNvPr id="4" name="TextBox 3"/>
          <p:cNvSpPr txBox="1"/>
          <p:nvPr/>
        </p:nvSpPr>
        <p:spPr>
          <a:xfrm rot="1244714">
            <a:off x="7047814" y="2171180"/>
            <a:ext cx="1266693"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Integrity</a:t>
            </a:r>
          </a:p>
        </p:txBody>
      </p:sp>
      <p:sp>
        <p:nvSpPr>
          <p:cNvPr id="5" name="TextBox 4"/>
          <p:cNvSpPr txBox="1"/>
          <p:nvPr/>
        </p:nvSpPr>
        <p:spPr>
          <a:xfrm rot="20609879">
            <a:off x="1392351" y="3812586"/>
            <a:ext cx="1184940"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Honesty</a:t>
            </a:r>
          </a:p>
        </p:txBody>
      </p:sp>
      <p:sp>
        <p:nvSpPr>
          <p:cNvPr id="6" name="TextBox 5"/>
          <p:cNvSpPr txBox="1"/>
          <p:nvPr/>
        </p:nvSpPr>
        <p:spPr>
          <a:xfrm>
            <a:off x="2938539" y="1617751"/>
            <a:ext cx="1385316"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Creativity</a:t>
            </a:r>
          </a:p>
        </p:txBody>
      </p:sp>
      <p:sp>
        <p:nvSpPr>
          <p:cNvPr id="8" name="TextBox 7"/>
          <p:cNvSpPr txBox="1"/>
          <p:nvPr/>
        </p:nvSpPr>
        <p:spPr>
          <a:xfrm>
            <a:off x="2816537" y="4884819"/>
            <a:ext cx="1547218"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Partnership</a:t>
            </a:r>
          </a:p>
        </p:txBody>
      </p:sp>
      <p:sp>
        <p:nvSpPr>
          <p:cNvPr id="9" name="TextBox 8"/>
          <p:cNvSpPr txBox="1"/>
          <p:nvPr/>
        </p:nvSpPr>
        <p:spPr>
          <a:xfrm rot="21181963">
            <a:off x="962942" y="2592129"/>
            <a:ext cx="1132041"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Respect </a:t>
            </a:r>
          </a:p>
        </p:txBody>
      </p:sp>
      <p:sp>
        <p:nvSpPr>
          <p:cNvPr id="10" name="TextBox 9"/>
          <p:cNvSpPr txBox="1"/>
          <p:nvPr/>
        </p:nvSpPr>
        <p:spPr>
          <a:xfrm rot="502191">
            <a:off x="5295507" y="2584066"/>
            <a:ext cx="1074333"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Family</a:t>
            </a:r>
          </a:p>
        </p:txBody>
      </p:sp>
      <p:sp>
        <p:nvSpPr>
          <p:cNvPr id="11" name="TextBox 10"/>
          <p:cNvSpPr txBox="1"/>
          <p:nvPr/>
        </p:nvSpPr>
        <p:spPr>
          <a:xfrm>
            <a:off x="4202517" y="3904576"/>
            <a:ext cx="708848"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Love</a:t>
            </a:r>
          </a:p>
        </p:txBody>
      </p:sp>
      <p:sp>
        <p:nvSpPr>
          <p:cNvPr id="12" name="TextBox 11"/>
          <p:cNvSpPr txBox="1"/>
          <p:nvPr/>
        </p:nvSpPr>
        <p:spPr>
          <a:xfrm>
            <a:off x="6597666" y="3273967"/>
            <a:ext cx="1475084"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Reliability</a:t>
            </a:r>
          </a:p>
        </p:txBody>
      </p:sp>
      <p:sp>
        <p:nvSpPr>
          <p:cNvPr id="13" name="TextBox 12"/>
          <p:cNvSpPr txBox="1"/>
          <p:nvPr/>
        </p:nvSpPr>
        <p:spPr>
          <a:xfrm rot="951016">
            <a:off x="7706506" y="4187447"/>
            <a:ext cx="1762021"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Commitment</a:t>
            </a:r>
          </a:p>
        </p:txBody>
      </p:sp>
      <p:sp>
        <p:nvSpPr>
          <p:cNvPr id="14" name="TextBox 13"/>
          <p:cNvSpPr txBox="1"/>
          <p:nvPr/>
        </p:nvSpPr>
        <p:spPr>
          <a:xfrm rot="20878517">
            <a:off x="658093" y="1702310"/>
            <a:ext cx="1394934"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Happiness</a:t>
            </a:r>
          </a:p>
        </p:txBody>
      </p:sp>
      <p:sp>
        <p:nvSpPr>
          <p:cNvPr id="15" name="TextBox 14"/>
          <p:cNvSpPr txBox="1"/>
          <p:nvPr/>
        </p:nvSpPr>
        <p:spPr>
          <a:xfrm rot="20259539">
            <a:off x="469770" y="4973349"/>
            <a:ext cx="1156086"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Delivery</a:t>
            </a:r>
          </a:p>
        </p:txBody>
      </p:sp>
      <p:sp>
        <p:nvSpPr>
          <p:cNvPr id="16" name="TextBox 15"/>
          <p:cNvSpPr txBox="1"/>
          <p:nvPr/>
        </p:nvSpPr>
        <p:spPr>
          <a:xfrm rot="1018688">
            <a:off x="5590536" y="4335463"/>
            <a:ext cx="1641796"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Punctuality</a:t>
            </a:r>
          </a:p>
        </p:txBody>
      </p:sp>
      <p:sp>
        <p:nvSpPr>
          <p:cNvPr id="17" name="TextBox 16"/>
          <p:cNvSpPr txBox="1"/>
          <p:nvPr/>
        </p:nvSpPr>
        <p:spPr>
          <a:xfrm>
            <a:off x="5245116" y="5315706"/>
            <a:ext cx="1099981"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Caring </a:t>
            </a:r>
          </a:p>
        </p:txBody>
      </p:sp>
      <p:sp>
        <p:nvSpPr>
          <p:cNvPr id="18" name="TextBox 17"/>
          <p:cNvSpPr txBox="1"/>
          <p:nvPr/>
        </p:nvSpPr>
        <p:spPr>
          <a:xfrm rot="566563">
            <a:off x="7858792" y="5100262"/>
            <a:ext cx="1457450"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Possibility</a:t>
            </a:r>
          </a:p>
        </p:txBody>
      </p:sp>
      <p:sp>
        <p:nvSpPr>
          <p:cNvPr id="19" name="TextBox 18"/>
          <p:cNvSpPr txBox="1"/>
          <p:nvPr/>
        </p:nvSpPr>
        <p:spPr>
          <a:xfrm rot="1463441">
            <a:off x="7997887" y="1859017"/>
            <a:ext cx="1266693"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Equality</a:t>
            </a:r>
          </a:p>
        </p:txBody>
      </p:sp>
      <p:sp>
        <p:nvSpPr>
          <p:cNvPr id="20" name="TextBox 19"/>
          <p:cNvSpPr txBox="1"/>
          <p:nvPr/>
        </p:nvSpPr>
        <p:spPr>
          <a:xfrm>
            <a:off x="5454698" y="1452199"/>
            <a:ext cx="1410964"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Teamwork</a:t>
            </a:r>
          </a:p>
        </p:txBody>
      </p:sp>
      <p:pic>
        <p:nvPicPr>
          <p:cNvPr id="3" name="Picture 6">
            <a:extLst>
              <a:ext uri="{FF2B5EF4-FFF2-40B4-BE49-F238E27FC236}">
                <a16:creationId xmlns:a16="http://schemas.microsoft.com/office/drawing/2014/main" id="{B60F6EF0-F942-4931-99A9-6419C2DBA25C}"/>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77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8CBD-FAAA-E265-5FBA-A3A166B63F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4E25DD-98C5-A8A2-70E4-D3D22C38BE83}"/>
              </a:ext>
            </a:extLst>
          </p:cNvPr>
          <p:cNvSpPr/>
          <p:nvPr/>
        </p:nvSpPr>
        <p:spPr>
          <a:xfrm>
            <a:off x="-1" y="643956"/>
            <a:ext cx="9906000" cy="557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CBA76F9D-BAC4-69E6-0928-902B0028E49F}"/>
              </a:ext>
            </a:extLst>
          </p:cNvPr>
          <p:cNvSpPr txBox="1"/>
          <p:nvPr/>
        </p:nvSpPr>
        <p:spPr>
          <a:xfrm>
            <a:off x="2125280" y="1024672"/>
            <a:ext cx="5878565"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VALUES OF COMMUNITY &amp; SOCIETY</a:t>
            </a:r>
          </a:p>
        </p:txBody>
      </p:sp>
      <p:sp>
        <p:nvSpPr>
          <p:cNvPr id="4" name="TextBox 3">
            <a:extLst>
              <a:ext uri="{FF2B5EF4-FFF2-40B4-BE49-F238E27FC236}">
                <a16:creationId xmlns:a16="http://schemas.microsoft.com/office/drawing/2014/main" id="{3B72DCC4-4984-3BCD-F384-9930AF02CC0F}"/>
              </a:ext>
            </a:extLst>
          </p:cNvPr>
          <p:cNvSpPr txBox="1"/>
          <p:nvPr/>
        </p:nvSpPr>
        <p:spPr>
          <a:xfrm>
            <a:off x="1815632" y="6055189"/>
            <a:ext cx="6474277"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VALUES OF COMMUNITY &amp; SOCIETY</a:t>
            </a:r>
          </a:p>
        </p:txBody>
      </p:sp>
      <p:cxnSp>
        <p:nvCxnSpPr>
          <p:cNvPr id="6" name="Straight Arrow Connector 5">
            <a:extLst>
              <a:ext uri="{FF2B5EF4-FFF2-40B4-BE49-F238E27FC236}">
                <a16:creationId xmlns:a16="http://schemas.microsoft.com/office/drawing/2014/main" id="{563BA270-26B1-D8F8-9D95-38E731E9EDD2}"/>
              </a:ext>
            </a:extLst>
          </p:cNvPr>
          <p:cNvCxnSpPr>
            <a:cxnSpLocks/>
          </p:cNvCxnSpPr>
          <p:nvPr/>
        </p:nvCxnSpPr>
        <p:spPr>
          <a:xfrm>
            <a:off x="5064563" y="1494189"/>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E44FEA6-8828-957C-0D3A-4017876A3BA6}"/>
              </a:ext>
            </a:extLst>
          </p:cNvPr>
          <p:cNvSpPr txBox="1"/>
          <p:nvPr/>
        </p:nvSpPr>
        <p:spPr>
          <a:xfrm>
            <a:off x="149808" y="3390636"/>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20240D7C-A2D4-C0E0-7E51-0ABBB0EF21F0}"/>
              </a:ext>
            </a:extLst>
          </p:cNvPr>
          <p:cNvSpPr txBox="1"/>
          <p:nvPr/>
        </p:nvSpPr>
        <p:spPr>
          <a:xfrm>
            <a:off x="8086401" y="3418234"/>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ECFFDEB8-7E88-2E18-9D22-4B514F122554}"/>
              </a:ext>
            </a:extLst>
          </p:cNvPr>
          <p:cNvCxnSpPr>
            <a:cxnSpLocks/>
            <a:stCxn id="7" idx="3"/>
            <a:endCxn id="8" idx="1"/>
          </p:cNvCxnSpPr>
          <p:nvPr/>
        </p:nvCxnSpPr>
        <p:spPr>
          <a:xfrm>
            <a:off x="2007354" y="3686871"/>
            <a:ext cx="6079047" cy="2759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FB396EB-1B8A-AADF-E7AF-182E20F97896}"/>
              </a:ext>
            </a:extLst>
          </p:cNvPr>
          <p:cNvGrpSpPr/>
          <p:nvPr/>
        </p:nvGrpSpPr>
        <p:grpSpPr>
          <a:xfrm>
            <a:off x="411348" y="1526372"/>
            <a:ext cx="4363358" cy="1850172"/>
            <a:chOff x="321896" y="779839"/>
            <a:chExt cx="5370287" cy="2277135"/>
          </a:xfrm>
          <a:solidFill>
            <a:schemeClr val="tx1"/>
          </a:solidFill>
        </p:grpSpPr>
        <p:pic>
          <p:nvPicPr>
            <p:cNvPr id="18" name="Graphic 17" descr="Shield Tick with solid fill">
              <a:extLst>
                <a:ext uri="{FF2B5EF4-FFF2-40B4-BE49-F238E27FC236}">
                  <a16:creationId xmlns:a16="http://schemas.microsoft.com/office/drawing/2014/main" id="{EBEA9977-7362-DE4C-7572-3E4DDD3A9E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3360" y="871605"/>
              <a:ext cx="647186" cy="647186"/>
            </a:xfrm>
            <a:prstGeom prst="rect">
              <a:avLst/>
            </a:prstGeom>
          </p:spPr>
        </p:pic>
        <p:sp>
          <p:nvSpPr>
            <p:cNvPr id="1041" name="TextBox 1040">
              <a:extLst>
                <a:ext uri="{FF2B5EF4-FFF2-40B4-BE49-F238E27FC236}">
                  <a16:creationId xmlns:a16="http://schemas.microsoft.com/office/drawing/2014/main" id="{459CCC06-F935-5227-4349-E37AD73928A7}"/>
                </a:ext>
              </a:extLst>
            </p:cNvPr>
            <p:cNvSpPr txBox="1"/>
            <p:nvPr/>
          </p:nvSpPr>
          <p:spPr>
            <a:xfrm>
              <a:off x="409318" y="2627662"/>
              <a:ext cx="1305356"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SUPPORT FOR COMMUNITY</a:t>
              </a:r>
            </a:p>
          </p:txBody>
        </p:sp>
        <p:sp>
          <p:nvSpPr>
            <p:cNvPr id="1042" name="TextBox 1041">
              <a:extLst>
                <a:ext uri="{FF2B5EF4-FFF2-40B4-BE49-F238E27FC236}">
                  <a16:creationId xmlns:a16="http://schemas.microsoft.com/office/drawing/2014/main" id="{6F5BBD5C-3407-9A5B-5271-CCCD977F2A86}"/>
                </a:ext>
              </a:extLst>
            </p:cNvPr>
            <p:cNvSpPr txBox="1"/>
            <p:nvPr/>
          </p:nvSpPr>
          <p:spPr>
            <a:xfrm>
              <a:off x="1685283" y="2626826"/>
              <a:ext cx="1351145"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FOLLOWS</a:t>
              </a:r>
            </a:p>
            <a:p>
              <a:pPr algn="ctr"/>
              <a:r>
                <a:rPr lang="en-US" sz="813" dirty="0">
                  <a:latin typeface="Arial Rounded MT Bold" panose="020F0704030504030204" pitchFamily="34" charset="77"/>
                </a:rPr>
                <a:t>THE RULES</a:t>
              </a:r>
            </a:p>
          </p:txBody>
        </p:sp>
        <p:sp>
          <p:nvSpPr>
            <p:cNvPr id="1044" name="TextBox 1043">
              <a:extLst>
                <a:ext uri="{FF2B5EF4-FFF2-40B4-BE49-F238E27FC236}">
                  <a16:creationId xmlns:a16="http://schemas.microsoft.com/office/drawing/2014/main" id="{33A9AA99-3565-1C8E-F8DC-54AACF5F6538}"/>
                </a:ext>
              </a:extLst>
            </p:cNvPr>
            <p:cNvSpPr txBox="1"/>
            <p:nvPr/>
          </p:nvSpPr>
          <p:spPr>
            <a:xfrm>
              <a:off x="3013688" y="2635399"/>
              <a:ext cx="1316046"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GOOD</a:t>
              </a:r>
            </a:p>
            <a:p>
              <a:pPr algn="ctr"/>
              <a:r>
                <a:rPr lang="en-US" sz="813" dirty="0">
                  <a:latin typeface="Arial Rounded MT Bold" panose="020F0704030504030204" pitchFamily="34" charset="77"/>
                </a:rPr>
                <a:t>CITIZENSHIP</a:t>
              </a:r>
            </a:p>
          </p:txBody>
        </p:sp>
        <p:sp>
          <p:nvSpPr>
            <p:cNvPr id="1049" name="TextBox 1048">
              <a:extLst>
                <a:ext uri="{FF2B5EF4-FFF2-40B4-BE49-F238E27FC236}">
                  <a16:creationId xmlns:a16="http://schemas.microsoft.com/office/drawing/2014/main" id="{C05128E3-D1F0-B1DB-DD34-B0293855C02E}"/>
                </a:ext>
              </a:extLst>
            </p:cNvPr>
            <p:cNvSpPr txBox="1"/>
            <p:nvPr/>
          </p:nvSpPr>
          <p:spPr>
            <a:xfrm>
              <a:off x="321896" y="1511666"/>
              <a:ext cx="1453735"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RESPECT RIGHTS OF OTHERS</a:t>
              </a:r>
            </a:p>
          </p:txBody>
        </p:sp>
        <p:sp>
          <p:nvSpPr>
            <p:cNvPr id="1051" name="TextBox 1050">
              <a:extLst>
                <a:ext uri="{FF2B5EF4-FFF2-40B4-BE49-F238E27FC236}">
                  <a16:creationId xmlns:a16="http://schemas.microsoft.com/office/drawing/2014/main" id="{9BEC9F0F-95CE-A200-891B-4D0ADF61630D}"/>
                </a:ext>
              </a:extLst>
            </p:cNvPr>
            <p:cNvSpPr txBox="1"/>
            <p:nvPr/>
          </p:nvSpPr>
          <p:spPr>
            <a:xfrm>
              <a:off x="1724806" y="1507360"/>
              <a:ext cx="1351145"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CARE &amp;</a:t>
              </a:r>
            </a:p>
            <a:p>
              <a:pPr algn="ctr"/>
              <a:r>
                <a:rPr lang="en-US" sz="813" dirty="0">
                  <a:latin typeface="Arial Rounded MT Bold" panose="020F0704030504030204" pitchFamily="34" charset="77"/>
                </a:rPr>
                <a:t>SUPPORT</a:t>
              </a:r>
            </a:p>
          </p:txBody>
        </p:sp>
        <p:sp>
          <p:nvSpPr>
            <p:cNvPr id="1053" name="TextBox 1052">
              <a:extLst>
                <a:ext uri="{FF2B5EF4-FFF2-40B4-BE49-F238E27FC236}">
                  <a16:creationId xmlns:a16="http://schemas.microsoft.com/office/drawing/2014/main" id="{159F727B-9B19-423C-B3BD-412E6892FE29}"/>
                </a:ext>
              </a:extLst>
            </p:cNvPr>
            <p:cNvSpPr txBox="1"/>
            <p:nvPr/>
          </p:nvSpPr>
          <p:spPr>
            <a:xfrm>
              <a:off x="3050304" y="1532626"/>
              <a:ext cx="1326715"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LOVE &amp;</a:t>
              </a:r>
            </a:p>
            <a:p>
              <a:pPr algn="ctr"/>
              <a:r>
                <a:rPr lang="en-US" sz="813" dirty="0">
                  <a:latin typeface="Arial Rounded MT Bold" panose="020F0704030504030204" pitchFamily="34" charset="77"/>
                </a:rPr>
                <a:t>EMPATHY</a:t>
              </a:r>
            </a:p>
          </p:txBody>
        </p:sp>
        <p:sp>
          <p:nvSpPr>
            <p:cNvPr id="1055" name="TextBox 1054">
              <a:extLst>
                <a:ext uri="{FF2B5EF4-FFF2-40B4-BE49-F238E27FC236}">
                  <a16:creationId xmlns:a16="http://schemas.microsoft.com/office/drawing/2014/main" id="{51F0E5B7-C1C6-0858-CD1F-0B557DFF2A98}"/>
                </a:ext>
              </a:extLst>
            </p:cNvPr>
            <p:cNvSpPr txBox="1"/>
            <p:nvPr/>
          </p:nvSpPr>
          <p:spPr>
            <a:xfrm>
              <a:off x="4380753" y="2620384"/>
              <a:ext cx="1311430"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APPRECIATES</a:t>
              </a:r>
            </a:p>
            <a:p>
              <a:pPr algn="ctr"/>
              <a:r>
                <a:rPr lang="en-US" sz="813" dirty="0">
                  <a:latin typeface="Arial Rounded MT Bold" panose="020F0704030504030204" pitchFamily="34" charset="77"/>
                </a:rPr>
                <a:t>DIVERSITY</a:t>
              </a:r>
            </a:p>
          </p:txBody>
        </p:sp>
        <p:pic>
          <p:nvPicPr>
            <p:cNvPr id="1084" name="Graphic 1083" descr="Heart with solid fill">
              <a:extLst>
                <a:ext uri="{FF2B5EF4-FFF2-40B4-BE49-F238E27FC236}">
                  <a16:creationId xmlns:a16="http://schemas.microsoft.com/office/drawing/2014/main" id="{A1329156-DD4B-9964-6F77-F9FA66F577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6999" y="793301"/>
              <a:ext cx="804549" cy="804549"/>
            </a:xfrm>
            <a:prstGeom prst="rect">
              <a:avLst/>
            </a:prstGeom>
          </p:spPr>
        </p:pic>
        <p:pic>
          <p:nvPicPr>
            <p:cNvPr id="1095" name="Graphic 1094" descr="Cycle with people with solid fill">
              <a:extLst>
                <a:ext uri="{FF2B5EF4-FFF2-40B4-BE49-F238E27FC236}">
                  <a16:creationId xmlns:a16="http://schemas.microsoft.com/office/drawing/2014/main" id="{3D409482-4E08-F261-0264-4093951E85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1059" y="1972703"/>
              <a:ext cx="773616" cy="773616"/>
            </a:xfrm>
            <a:prstGeom prst="rect">
              <a:avLst/>
            </a:prstGeom>
          </p:spPr>
        </p:pic>
        <p:pic>
          <p:nvPicPr>
            <p:cNvPr id="1103" name="Graphic 1102" descr="Cheers with solid fill">
              <a:extLst>
                <a:ext uri="{FF2B5EF4-FFF2-40B4-BE49-F238E27FC236}">
                  <a16:creationId xmlns:a16="http://schemas.microsoft.com/office/drawing/2014/main" id="{AFAD3EC8-6374-8E2F-B236-4DA26830DB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756262" y="2077206"/>
              <a:ext cx="595143" cy="595143"/>
            </a:xfrm>
            <a:prstGeom prst="rect">
              <a:avLst/>
            </a:prstGeom>
          </p:spPr>
        </p:pic>
        <p:pic>
          <p:nvPicPr>
            <p:cNvPr id="1195" name="Graphic 1194" descr="No Littering with solid fill">
              <a:extLst>
                <a:ext uri="{FF2B5EF4-FFF2-40B4-BE49-F238E27FC236}">
                  <a16:creationId xmlns:a16="http://schemas.microsoft.com/office/drawing/2014/main" id="{CB507DD4-8C32-2F2B-0492-F6A895EF6ED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19241" y="2055141"/>
              <a:ext cx="579055" cy="579055"/>
            </a:xfrm>
            <a:prstGeom prst="rect">
              <a:avLst/>
            </a:prstGeom>
          </p:spPr>
        </p:pic>
        <p:pic>
          <p:nvPicPr>
            <p:cNvPr id="101" name="Graphic 100" descr="Care with solid fill">
              <a:extLst>
                <a:ext uri="{FF2B5EF4-FFF2-40B4-BE49-F238E27FC236}">
                  <a16:creationId xmlns:a16="http://schemas.microsoft.com/office/drawing/2014/main" id="{DBACF27B-E8B0-9473-4BB5-8BE866C278C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13689" y="779839"/>
              <a:ext cx="804547" cy="804547"/>
            </a:xfrm>
            <a:prstGeom prst="rect">
              <a:avLst/>
            </a:prstGeom>
          </p:spPr>
        </p:pic>
        <p:pic>
          <p:nvPicPr>
            <p:cNvPr id="27" name="Graphic 26" descr="Sort with solid fill">
              <a:extLst>
                <a:ext uri="{FF2B5EF4-FFF2-40B4-BE49-F238E27FC236}">
                  <a16:creationId xmlns:a16="http://schemas.microsoft.com/office/drawing/2014/main" id="{56CED19F-1AFE-604A-7321-49019B38AB2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043114" y="2023348"/>
              <a:ext cx="659403" cy="659403"/>
            </a:xfrm>
            <a:prstGeom prst="rect">
              <a:avLst/>
            </a:prstGeom>
          </p:spPr>
        </p:pic>
        <p:sp>
          <p:nvSpPr>
            <p:cNvPr id="11" name="TextBox 10">
              <a:extLst>
                <a:ext uri="{FF2B5EF4-FFF2-40B4-BE49-F238E27FC236}">
                  <a16:creationId xmlns:a16="http://schemas.microsoft.com/office/drawing/2014/main" id="{99605F07-328B-FE65-5A63-1AFCDAAA959D}"/>
                </a:ext>
              </a:extLst>
            </p:cNvPr>
            <p:cNvSpPr txBox="1"/>
            <p:nvPr/>
          </p:nvSpPr>
          <p:spPr>
            <a:xfrm>
              <a:off x="4348000" y="1519659"/>
              <a:ext cx="13440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ACCEPTANCE</a:t>
              </a:r>
            </a:p>
            <a:p>
              <a:pPr algn="ctr"/>
              <a:r>
                <a:rPr lang="en-US" sz="813" dirty="0">
                  <a:latin typeface="Arial Rounded MT Bold" panose="020F0704030504030204" pitchFamily="34" charset="77"/>
                </a:rPr>
                <a:t>&amp; COMPLIANCE</a:t>
              </a:r>
            </a:p>
          </p:txBody>
        </p:sp>
        <p:pic>
          <p:nvPicPr>
            <p:cNvPr id="50" name="Graphic 49" descr="Handshake with solid fill">
              <a:extLst>
                <a:ext uri="{FF2B5EF4-FFF2-40B4-BE49-F238E27FC236}">
                  <a16:creationId xmlns:a16="http://schemas.microsoft.com/office/drawing/2014/main" id="{A09079A5-EBDC-2BC1-C3D1-AD2C5AD999F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540757" y="787786"/>
              <a:ext cx="862826" cy="862826"/>
            </a:xfrm>
            <a:prstGeom prst="rect">
              <a:avLst/>
            </a:prstGeom>
          </p:spPr>
        </p:pic>
      </p:grpSp>
      <p:grpSp>
        <p:nvGrpSpPr>
          <p:cNvPr id="53" name="Group 52">
            <a:extLst>
              <a:ext uri="{FF2B5EF4-FFF2-40B4-BE49-F238E27FC236}">
                <a16:creationId xmlns:a16="http://schemas.microsoft.com/office/drawing/2014/main" id="{1638068C-358C-C70F-53CE-45129FCEFA24}"/>
              </a:ext>
            </a:extLst>
          </p:cNvPr>
          <p:cNvGrpSpPr/>
          <p:nvPr/>
        </p:nvGrpSpPr>
        <p:grpSpPr>
          <a:xfrm>
            <a:off x="5307375" y="1553701"/>
            <a:ext cx="4392293" cy="1839764"/>
            <a:chOff x="6347775" y="813475"/>
            <a:chExt cx="5405899" cy="2264325"/>
          </a:xfrm>
          <a:solidFill>
            <a:schemeClr val="tx1"/>
          </a:solidFill>
        </p:grpSpPr>
        <p:sp>
          <p:nvSpPr>
            <p:cNvPr id="1043" name="TextBox 1042">
              <a:extLst>
                <a:ext uri="{FF2B5EF4-FFF2-40B4-BE49-F238E27FC236}">
                  <a16:creationId xmlns:a16="http://schemas.microsoft.com/office/drawing/2014/main" id="{F7E3C148-6137-12DB-70FB-F5A6FAA058BB}"/>
                </a:ext>
              </a:extLst>
            </p:cNvPr>
            <p:cNvSpPr txBox="1"/>
            <p:nvPr/>
          </p:nvSpPr>
          <p:spPr>
            <a:xfrm>
              <a:off x="6347775" y="2763102"/>
              <a:ext cx="1324249" cy="267609"/>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EQUALITY</a:t>
              </a:r>
            </a:p>
          </p:txBody>
        </p:sp>
        <p:sp>
          <p:nvSpPr>
            <p:cNvPr id="1045" name="TextBox 1044">
              <a:extLst>
                <a:ext uri="{FF2B5EF4-FFF2-40B4-BE49-F238E27FC236}">
                  <a16:creationId xmlns:a16="http://schemas.microsoft.com/office/drawing/2014/main" id="{671273C0-B12F-1CF4-6447-E8D5C604DB47}"/>
                </a:ext>
              </a:extLst>
            </p:cNvPr>
            <p:cNvSpPr txBox="1"/>
            <p:nvPr/>
          </p:nvSpPr>
          <p:spPr>
            <a:xfrm>
              <a:off x="7695166" y="2656225"/>
              <a:ext cx="1345476"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RESPONSIBILITY</a:t>
              </a:r>
            </a:p>
          </p:txBody>
        </p:sp>
        <p:sp>
          <p:nvSpPr>
            <p:cNvPr id="1046" name="TextBox 1045">
              <a:extLst>
                <a:ext uri="{FF2B5EF4-FFF2-40B4-BE49-F238E27FC236}">
                  <a16:creationId xmlns:a16="http://schemas.microsoft.com/office/drawing/2014/main" id="{42D9B7CD-DC60-4AFB-766C-2E201BEB667D}"/>
                </a:ext>
              </a:extLst>
            </p:cNvPr>
            <p:cNvSpPr txBox="1"/>
            <p:nvPr/>
          </p:nvSpPr>
          <p:spPr>
            <a:xfrm>
              <a:off x="10418006" y="2648950"/>
              <a:ext cx="1301081" cy="267609"/>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SELF CONTROL</a:t>
              </a:r>
            </a:p>
          </p:txBody>
        </p:sp>
        <p:sp>
          <p:nvSpPr>
            <p:cNvPr id="1047" name="TextBox 1046">
              <a:extLst>
                <a:ext uri="{FF2B5EF4-FFF2-40B4-BE49-F238E27FC236}">
                  <a16:creationId xmlns:a16="http://schemas.microsoft.com/office/drawing/2014/main" id="{A337FC82-A051-CB30-42E1-FA38ADE69B16}"/>
                </a:ext>
              </a:extLst>
            </p:cNvPr>
            <p:cNvSpPr txBox="1"/>
            <p:nvPr/>
          </p:nvSpPr>
          <p:spPr>
            <a:xfrm>
              <a:off x="8969460" y="2645697"/>
              <a:ext cx="1538961"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PERSONAL</a:t>
              </a:r>
            </a:p>
            <a:p>
              <a:pPr algn="ctr"/>
              <a:r>
                <a:rPr lang="en-US" sz="813" dirty="0">
                  <a:latin typeface="Arial Rounded MT Bold" panose="020F0704030504030204" pitchFamily="34" charset="77"/>
                </a:rPr>
                <a:t>VALUES &amp; BELIEFS</a:t>
              </a:r>
            </a:p>
          </p:txBody>
        </p:sp>
        <p:sp>
          <p:nvSpPr>
            <p:cNvPr id="1050" name="TextBox 1049">
              <a:extLst>
                <a:ext uri="{FF2B5EF4-FFF2-40B4-BE49-F238E27FC236}">
                  <a16:creationId xmlns:a16="http://schemas.microsoft.com/office/drawing/2014/main" id="{BC3B9FC5-7690-FAD2-619C-CE550CCA5485}"/>
                </a:ext>
              </a:extLst>
            </p:cNvPr>
            <p:cNvSpPr txBox="1"/>
            <p:nvPr/>
          </p:nvSpPr>
          <p:spPr>
            <a:xfrm>
              <a:off x="7784029" y="1521001"/>
              <a:ext cx="1314521"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EMOTIONALLY</a:t>
              </a:r>
            </a:p>
            <a:p>
              <a:pPr algn="ctr"/>
              <a:r>
                <a:rPr lang="en-US" sz="813" dirty="0">
                  <a:latin typeface="Arial Rounded MT Bold" panose="020F0704030504030204" pitchFamily="34" charset="77"/>
                </a:rPr>
                <a:t>BALANCED</a:t>
              </a:r>
            </a:p>
          </p:txBody>
        </p:sp>
        <p:sp>
          <p:nvSpPr>
            <p:cNvPr id="1052" name="TextBox 1051">
              <a:extLst>
                <a:ext uri="{FF2B5EF4-FFF2-40B4-BE49-F238E27FC236}">
                  <a16:creationId xmlns:a16="http://schemas.microsoft.com/office/drawing/2014/main" id="{77C86562-5887-4D66-47FC-8496C09BE6A8}"/>
                </a:ext>
              </a:extLst>
            </p:cNvPr>
            <p:cNvSpPr txBox="1"/>
            <p:nvPr/>
          </p:nvSpPr>
          <p:spPr>
            <a:xfrm>
              <a:off x="6397113" y="1511369"/>
              <a:ext cx="13395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ALTRUISTIC</a:t>
              </a:r>
            </a:p>
            <a:p>
              <a:pPr algn="ctr"/>
              <a:r>
                <a:rPr lang="en-US" sz="813" dirty="0">
                  <a:latin typeface="Arial Rounded MT Bold" panose="020F0704030504030204" pitchFamily="34" charset="77"/>
                </a:rPr>
                <a:t>&amp; SELFLESS</a:t>
              </a:r>
            </a:p>
          </p:txBody>
        </p:sp>
        <p:sp>
          <p:nvSpPr>
            <p:cNvPr id="1056" name="TextBox 1055">
              <a:extLst>
                <a:ext uri="{FF2B5EF4-FFF2-40B4-BE49-F238E27FC236}">
                  <a16:creationId xmlns:a16="http://schemas.microsoft.com/office/drawing/2014/main" id="{36F790EA-E70C-D3DD-1C61-F876F1D1FAB3}"/>
                </a:ext>
              </a:extLst>
            </p:cNvPr>
            <p:cNvSpPr txBox="1"/>
            <p:nvPr/>
          </p:nvSpPr>
          <p:spPr>
            <a:xfrm>
              <a:off x="9051953" y="1516426"/>
              <a:ext cx="1390395" cy="267609"/>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FORGIVENESS</a:t>
              </a:r>
            </a:p>
          </p:txBody>
        </p:sp>
        <p:pic>
          <p:nvPicPr>
            <p:cNvPr id="1089" name="Graphic 1088" descr="Scales of justice with solid fill">
              <a:extLst>
                <a:ext uri="{FF2B5EF4-FFF2-40B4-BE49-F238E27FC236}">
                  <a16:creationId xmlns:a16="http://schemas.microsoft.com/office/drawing/2014/main" id="{BEE309AA-DD38-5D46-AC87-8F2B0DBBB88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742825" y="2133612"/>
              <a:ext cx="642274" cy="642274"/>
            </a:xfrm>
            <a:prstGeom prst="rect">
              <a:avLst/>
            </a:prstGeom>
          </p:spPr>
        </p:pic>
        <p:pic>
          <p:nvPicPr>
            <p:cNvPr id="1093" name="Graphic 1092" descr="Smiling face outline with solid fill">
              <a:extLst>
                <a:ext uri="{FF2B5EF4-FFF2-40B4-BE49-F238E27FC236}">
                  <a16:creationId xmlns:a16="http://schemas.microsoft.com/office/drawing/2014/main" id="{185FA0C0-E918-08BB-A1A7-C36EE067851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052346" y="841548"/>
              <a:ext cx="730711" cy="730711"/>
            </a:xfrm>
            <a:prstGeom prst="rect">
              <a:avLst/>
            </a:prstGeom>
          </p:spPr>
        </p:pic>
        <p:pic>
          <p:nvPicPr>
            <p:cNvPr id="1133" name="Graphic 1132" descr="Double Tap Gesture with solid fill">
              <a:extLst>
                <a:ext uri="{FF2B5EF4-FFF2-40B4-BE49-F238E27FC236}">
                  <a16:creationId xmlns:a16="http://schemas.microsoft.com/office/drawing/2014/main" id="{2383E3EA-CAB8-97AE-8B57-D316C4E9BDC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0695006" y="2010067"/>
              <a:ext cx="681846" cy="681846"/>
            </a:xfrm>
            <a:prstGeom prst="rect">
              <a:avLst/>
            </a:prstGeom>
          </p:spPr>
        </p:pic>
        <p:grpSp>
          <p:nvGrpSpPr>
            <p:cNvPr id="1186" name="Group 1185">
              <a:extLst>
                <a:ext uri="{FF2B5EF4-FFF2-40B4-BE49-F238E27FC236}">
                  <a16:creationId xmlns:a16="http://schemas.microsoft.com/office/drawing/2014/main" id="{C1CBF978-2D6F-E596-11A5-7AC676BF079C}"/>
                </a:ext>
              </a:extLst>
            </p:cNvPr>
            <p:cNvGrpSpPr/>
            <p:nvPr/>
          </p:nvGrpSpPr>
          <p:grpSpPr>
            <a:xfrm>
              <a:off x="9356370" y="832154"/>
              <a:ext cx="747641" cy="747641"/>
              <a:chOff x="11652090" y="2018320"/>
              <a:chExt cx="747641" cy="747641"/>
            </a:xfrm>
            <a:grpFill/>
          </p:grpSpPr>
          <p:pic>
            <p:nvPicPr>
              <p:cNvPr id="1185" name="Graphic 1184" descr="Broken Heart outline">
                <a:extLst>
                  <a:ext uri="{FF2B5EF4-FFF2-40B4-BE49-F238E27FC236}">
                    <a16:creationId xmlns:a16="http://schemas.microsoft.com/office/drawing/2014/main" id="{EDD24C07-7C37-29C7-1482-188BA9C659D7}"/>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1652090" y="2018320"/>
                <a:ext cx="747641" cy="747641"/>
              </a:xfrm>
              <a:prstGeom prst="rect">
                <a:avLst/>
              </a:prstGeom>
            </p:spPr>
          </p:pic>
          <p:pic>
            <p:nvPicPr>
              <p:cNvPr id="1183" name="Graphic 1182" descr="Adhesive Bandage with solid fill">
                <a:extLst>
                  <a:ext uri="{FF2B5EF4-FFF2-40B4-BE49-F238E27FC236}">
                    <a16:creationId xmlns:a16="http://schemas.microsoft.com/office/drawing/2014/main" id="{4C467AC7-4A76-5473-EEDF-040FCE0F4A9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855689" y="2143569"/>
                <a:ext cx="420822" cy="420822"/>
              </a:xfrm>
              <a:prstGeom prst="rect">
                <a:avLst/>
              </a:prstGeom>
            </p:spPr>
          </p:pic>
        </p:grpSp>
        <p:pic>
          <p:nvPicPr>
            <p:cNvPr id="84" name="Graphic 83" descr="Users with solid fill">
              <a:extLst>
                <a:ext uri="{FF2B5EF4-FFF2-40B4-BE49-F238E27FC236}">
                  <a16:creationId xmlns:a16="http://schemas.microsoft.com/office/drawing/2014/main" id="{E8F00573-8E3F-F6ED-9D7C-3D38F20709F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678987" y="816583"/>
              <a:ext cx="786670" cy="786670"/>
            </a:xfrm>
            <a:prstGeom prst="rect">
              <a:avLst/>
            </a:prstGeom>
          </p:spPr>
        </p:pic>
        <p:grpSp>
          <p:nvGrpSpPr>
            <p:cNvPr id="99" name="Group 98">
              <a:extLst>
                <a:ext uri="{FF2B5EF4-FFF2-40B4-BE49-F238E27FC236}">
                  <a16:creationId xmlns:a16="http://schemas.microsoft.com/office/drawing/2014/main" id="{ECB55D69-5B39-4562-A651-04880604BD89}"/>
                </a:ext>
              </a:extLst>
            </p:cNvPr>
            <p:cNvGrpSpPr/>
            <p:nvPr/>
          </p:nvGrpSpPr>
          <p:grpSpPr>
            <a:xfrm>
              <a:off x="7860593" y="2102832"/>
              <a:ext cx="1005203" cy="571625"/>
              <a:chOff x="7891674" y="2052072"/>
              <a:chExt cx="1005203" cy="571625"/>
            </a:xfrm>
            <a:grpFill/>
          </p:grpSpPr>
          <p:pic>
            <p:nvPicPr>
              <p:cNvPr id="94" name="Graphic 93" descr="Badge Tick1 with solid fill">
                <a:extLst>
                  <a:ext uri="{FF2B5EF4-FFF2-40B4-BE49-F238E27FC236}">
                    <a16:creationId xmlns:a16="http://schemas.microsoft.com/office/drawing/2014/main" id="{960D3DD3-D336-CBD3-D8D4-6C2B18C6531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430446" y="2073514"/>
                <a:ext cx="466431" cy="491304"/>
              </a:xfrm>
              <a:prstGeom prst="rect">
                <a:avLst/>
              </a:prstGeom>
            </p:spPr>
          </p:pic>
          <p:pic>
            <p:nvPicPr>
              <p:cNvPr id="97" name="Graphic 96" descr="Right pointing backhand index with solid fill">
                <a:extLst>
                  <a:ext uri="{FF2B5EF4-FFF2-40B4-BE49-F238E27FC236}">
                    <a16:creationId xmlns:a16="http://schemas.microsoft.com/office/drawing/2014/main" id="{220D6D58-E29C-A926-4FBD-EB28428EDB7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21383054">
                <a:off x="7891674" y="2052072"/>
                <a:ext cx="571625" cy="571625"/>
              </a:xfrm>
              <a:prstGeom prst="rect">
                <a:avLst/>
              </a:prstGeom>
            </p:spPr>
          </p:pic>
        </p:grpSp>
        <p:grpSp>
          <p:nvGrpSpPr>
            <p:cNvPr id="33" name="Group 32">
              <a:extLst>
                <a:ext uri="{FF2B5EF4-FFF2-40B4-BE49-F238E27FC236}">
                  <a16:creationId xmlns:a16="http://schemas.microsoft.com/office/drawing/2014/main" id="{DF8ADDFB-0FDC-935E-445C-90DF84F6046F}"/>
                </a:ext>
              </a:extLst>
            </p:cNvPr>
            <p:cNvGrpSpPr/>
            <p:nvPr/>
          </p:nvGrpSpPr>
          <p:grpSpPr>
            <a:xfrm>
              <a:off x="9433907" y="2012877"/>
              <a:ext cx="647186" cy="647186"/>
              <a:chOff x="9282763" y="1962579"/>
              <a:chExt cx="647186" cy="647186"/>
            </a:xfrm>
            <a:grpFill/>
          </p:grpSpPr>
          <p:pic>
            <p:nvPicPr>
              <p:cNvPr id="85" name="Graphic 84" descr="Shield Tick with solid fill">
                <a:extLst>
                  <a:ext uri="{FF2B5EF4-FFF2-40B4-BE49-F238E27FC236}">
                    <a16:creationId xmlns:a16="http://schemas.microsoft.com/office/drawing/2014/main" id="{8832F48E-8535-BAE3-8091-CEC2D25ACFF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82763" y="1962579"/>
                <a:ext cx="647186" cy="647186"/>
              </a:xfrm>
              <a:prstGeom prst="rect">
                <a:avLst/>
              </a:prstGeom>
            </p:spPr>
          </p:pic>
          <p:pic>
            <p:nvPicPr>
              <p:cNvPr id="30" name="Graphic 29" descr="Heart with solid fill">
                <a:extLst>
                  <a:ext uri="{FF2B5EF4-FFF2-40B4-BE49-F238E27FC236}">
                    <a16:creationId xmlns:a16="http://schemas.microsoft.com/office/drawing/2014/main" id="{95A21466-684D-6F24-83B2-165DA55468A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414440" y="2126696"/>
                <a:ext cx="367670" cy="367670"/>
              </a:xfrm>
              <a:prstGeom prst="rect">
                <a:avLst/>
              </a:prstGeom>
            </p:spPr>
          </p:pic>
        </p:grpSp>
        <p:sp>
          <p:nvSpPr>
            <p:cNvPr id="68" name="TextBox 67">
              <a:extLst>
                <a:ext uri="{FF2B5EF4-FFF2-40B4-BE49-F238E27FC236}">
                  <a16:creationId xmlns:a16="http://schemas.microsoft.com/office/drawing/2014/main" id="{EF4914BC-299F-97FD-5865-FDF015494292}"/>
                </a:ext>
              </a:extLst>
            </p:cNvPr>
            <p:cNvSpPr txBox="1"/>
            <p:nvPr/>
          </p:nvSpPr>
          <p:spPr>
            <a:xfrm>
              <a:off x="10371402" y="1524834"/>
              <a:ext cx="1382272" cy="575543"/>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SELF REFLECTION</a:t>
              </a:r>
            </a:p>
            <a:p>
              <a:pPr algn="ctr"/>
              <a:r>
                <a:rPr lang="en-US" sz="813" dirty="0">
                  <a:latin typeface="Arial Rounded MT Bold" panose="020F0704030504030204" pitchFamily="34" charset="77"/>
                </a:rPr>
                <a:t>&amp; CARE</a:t>
              </a:r>
            </a:p>
          </p:txBody>
        </p:sp>
        <p:pic>
          <p:nvPicPr>
            <p:cNvPr id="70" name="Graphic 69" descr="Heart with solid fill">
              <a:extLst>
                <a:ext uri="{FF2B5EF4-FFF2-40B4-BE49-F238E27FC236}">
                  <a16:creationId xmlns:a16="http://schemas.microsoft.com/office/drawing/2014/main" id="{6FF1028B-9F54-8D17-19B4-CA083BDBBB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5948" y="813475"/>
              <a:ext cx="804549" cy="804549"/>
            </a:xfrm>
            <a:prstGeom prst="rect">
              <a:avLst/>
            </a:prstGeom>
          </p:spPr>
        </p:pic>
        <p:pic>
          <p:nvPicPr>
            <p:cNvPr id="72" name="Graphic 71" descr="Lights On with solid fill">
              <a:extLst>
                <a:ext uri="{FF2B5EF4-FFF2-40B4-BE49-F238E27FC236}">
                  <a16:creationId xmlns:a16="http://schemas.microsoft.com/office/drawing/2014/main" id="{258FC708-9EBC-A8FB-6AE0-D53A40E370B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50264" y="1022354"/>
              <a:ext cx="389737" cy="389737"/>
            </a:xfrm>
            <a:prstGeom prst="rect">
              <a:avLst/>
            </a:prstGeom>
          </p:spPr>
        </p:pic>
      </p:grpSp>
      <p:grpSp>
        <p:nvGrpSpPr>
          <p:cNvPr id="16" name="Group 15">
            <a:extLst>
              <a:ext uri="{FF2B5EF4-FFF2-40B4-BE49-F238E27FC236}">
                <a16:creationId xmlns:a16="http://schemas.microsoft.com/office/drawing/2014/main" id="{4B652585-0D69-2202-EDAE-F5DDA3F33F11}"/>
              </a:ext>
            </a:extLst>
          </p:cNvPr>
          <p:cNvGrpSpPr/>
          <p:nvPr/>
        </p:nvGrpSpPr>
        <p:grpSpPr>
          <a:xfrm>
            <a:off x="5294010" y="3987131"/>
            <a:ext cx="4409611" cy="1867213"/>
            <a:chOff x="6331326" y="3808465"/>
            <a:chExt cx="5427214" cy="2298108"/>
          </a:xfrm>
          <a:solidFill>
            <a:schemeClr val="tx1"/>
          </a:solidFill>
        </p:grpSpPr>
        <p:sp>
          <p:nvSpPr>
            <p:cNvPr id="21" name="TextBox 20">
              <a:extLst>
                <a:ext uri="{FF2B5EF4-FFF2-40B4-BE49-F238E27FC236}">
                  <a16:creationId xmlns:a16="http://schemas.microsoft.com/office/drawing/2014/main" id="{871885C4-E233-5B1B-F0BC-3412FB75098C}"/>
                </a:ext>
              </a:extLst>
            </p:cNvPr>
            <p:cNvSpPr txBox="1"/>
            <p:nvPr/>
          </p:nvSpPr>
          <p:spPr>
            <a:xfrm>
              <a:off x="6331326" y="5671836"/>
              <a:ext cx="13440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BETTER THAN OTHERS</a:t>
              </a:r>
            </a:p>
          </p:txBody>
        </p:sp>
        <p:sp>
          <p:nvSpPr>
            <p:cNvPr id="23" name="TextBox 22">
              <a:extLst>
                <a:ext uri="{FF2B5EF4-FFF2-40B4-BE49-F238E27FC236}">
                  <a16:creationId xmlns:a16="http://schemas.microsoft.com/office/drawing/2014/main" id="{ABA91C70-58BC-31B2-3C4B-78235D15F10E}"/>
                </a:ext>
              </a:extLst>
            </p:cNvPr>
            <p:cNvSpPr txBox="1"/>
            <p:nvPr/>
          </p:nvSpPr>
          <p:spPr>
            <a:xfrm>
              <a:off x="7567315" y="5671010"/>
              <a:ext cx="1649272"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NO PERSONAL </a:t>
              </a:r>
            </a:p>
            <a:p>
              <a:pPr algn="ctr"/>
              <a:r>
                <a:rPr lang="en-US" sz="813" dirty="0">
                  <a:latin typeface="Arial Rounded MT Bold" panose="020F0704030504030204" pitchFamily="34" charset="77"/>
                </a:rPr>
                <a:t>RESPONSIBILITY</a:t>
              </a:r>
            </a:p>
          </p:txBody>
        </p:sp>
        <p:sp>
          <p:nvSpPr>
            <p:cNvPr id="25" name="TextBox 24">
              <a:extLst>
                <a:ext uri="{FF2B5EF4-FFF2-40B4-BE49-F238E27FC236}">
                  <a16:creationId xmlns:a16="http://schemas.microsoft.com/office/drawing/2014/main" id="{2B7AF864-D5BB-5883-155E-86BF8CCDB886}"/>
                </a:ext>
              </a:extLst>
            </p:cNvPr>
            <p:cNvSpPr txBox="1"/>
            <p:nvPr/>
          </p:nvSpPr>
          <p:spPr>
            <a:xfrm>
              <a:off x="10414456" y="5684998"/>
              <a:ext cx="13440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IMPULSIVE &amp; UNSTABLE</a:t>
              </a:r>
            </a:p>
          </p:txBody>
        </p:sp>
        <p:sp>
          <p:nvSpPr>
            <p:cNvPr id="26" name="TextBox 25">
              <a:extLst>
                <a:ext uri="{FF2B5EF4-FFF2-40B4-BE49-F238E27FC236}">
                  <a16:creationId xmlns:a16="http://schemas.microsoft.com/office/drawing/2014/main" id="{A6CDCA21-E8FB-C39B-5BAD-D6A624B57570}"/>
                </a:ext>
              </a:extLst>
            </p:cNvPr>
            <p:cNvSpPr txBox="1"/>
            <p:nvPr/>
          </p:nvSpPr>
          <p:spPr>
            <a:xfrm>
              <a:off x="9032390" y="5671384"/>
              <a:ext cx="13440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PARANOID &amp;</a:t>
              </a:r>
            </a:p>
            <a:p>
              <a:pPr algn="ctr"/>
              <a:r>
                <a:rPr lang="en-US" sz="813" dirty="0">
                  <a:latin typeface="Arial Rounded MT Bold" panose="020F0704030504030204" pitchFamily="34" charset="77"/>
                </a:rPr>
                <a:t>DELUSIONAL</a:t>
              </a:r>
            </a:p>
          </p:txBody>
        </p:sp>
        <p:sp>
          <p:nvSpPr>
            <p:cNvPr id="29" name="TextBox 28">
              <a:extLst>
                <a:ext uri="{FF2B5EF4-FFF2-40B4-BE49-F238E27FC236}">
                  <a16:creationId xmlns:a16="http://schemas.microsoft.com/office/drawing/2014/main" id="{98668E66-1E34-053E-49E7-FD760D31B332}"/>
                </a:ext>
              </a:extLst>
            </p:cNvPr>
            <p:cNvSpPr txBox="1"/>
            <p:nvPr/>
          </p:nvSpPr>
          <p:spPr>
            <a:xfrm>
              <a:off x="7680398" y="4559036"/>
              <a:ext cx="1382272"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EMOTIONALLY</a:t>
              </a:r>
            </a:p>
            <a:p>
              <a:pPr algn="ctr"/>
              <a:r>
                <a:rPr lang="en-US" sz="813" dirty="0">
                  <a:latin typeface="Arial Rounded MT Bold" panose="020F0704030504030204" pitchFamily="34" charset="77"/>
                </a:rPr>
                <a:t>EXPLOSIVE</a:t>
              </a:r>
            </a:p>
          </p:txBody>
        </p:sp>
        <p:sp>
          <p:nvSpPr>
            <p:cNvPr id="31" name="TextBox 30">
              <a:extLst>
                <a:ext uri="{FF2B5EF4-FFF2-40B4-BE49-F238E27FC236}">
                  <a16:creationId xmlns:a16="http://schemas.microsoft.com/office/drawing/2014/main" id="{D464E44A-31EA-F965-5550-759444CDDE2D}"/>
                </a:ext>
              </a:extLst>
            </p:cNvPr>
            <p:cNvSpPr txBox="1"/>
            <p:nvPr/>
          </p:nvSpPr>
          <p:spPr>
            <a:xfrm>
              <a:off x="6419224" y="4568059"/>
              <a:ext cx="1323785"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SELF</a:t>
              </a:r>
            </a:p>
            <a:p>
              <a:pPr algn="ctr"/>
              <a:r>
                <a:rPr lang="en-US" sz="813" dirty="0">
                  <a:latin typeface="Arial Rounded MT Bold" panose="020F0704030504030204" pitchFamily="34" charset="77"/>
                </a:rPr>
                <a:t>CENTRED</a:t>
              </a:r>
            </a:p>
          </p:txBody>
        </p:sp>
        <p:sp>
          <p:nvSpPr>
            <p:cNvPr id="35" name="TextBox 34">
              <a:extLst>
                <a:ext uri="{FF2B5EF4-FFF2-40B4-BE49-F238E27FC236}">
                  <a16:creationId xmlns:a16="http://schemas.microsoft.com/office/drawing/2014/main" id="{20FFF17F-793D-5172-38DD-DA834DF4F7B0}"/>
                </a:ext>
              </a:extLst>
            </p:cNvPr>
            <p:cNvSpPr txBox="1"/>
            <p:nvPr/>
          </p:nvSpPr>
          <p:spPr>
            <a:xfrm>
              <a:off x="8998828" y="4526710"/>
              <a:ext cx="137257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VINDICTIVE</a:t>
              </a:r>
            </a:p>
            <a:p>
              <a:pPr algn="ctr"/>
              <a:r>
                <a:rPr lang="en-US" sz="813" dirty="0">
                  <a:latin typeface="Arial Rounded MT Bold" panose="020F0704030504030204" pitchFamily="34" charset="77"/>
                </a:rPr>
                <a:t>&amp; SPITEFUL</a:t>
              </a:r>
            </a:p>
          </p:txBody>
        </p:sp>
        <p:pic>
          <p:nvPicPr>
            <p:cNvPr id="87" name="Graphic 86" descr="Weights Uneven with solid fill">
              <a:extLst>
                <a:ext uri="{FF2B5EF4-FFF2-40B4-BE49-F238E27FC236}">
                  <a16:creationId xmlns:a16="http://schemas.microsoft.com/office/drawing/2014/main" id="{1CD2F0C7-75E0-6332-2E1F-8DF48CF54D86}"/>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6777031" y="5093890"/>
              <a:ext cx="610348" cy="610348"/>
            </a:xfrm>
            <a:prstGeom prst="rect">
              <a:avLst/>
            </a:prstGeom>
          </p:spPr>
        </p:pic>
        <p:grpSp>
          <p:nvGrpSpPr>
            <p:cNvPr id="1191" name="Group 1190">
              <a:extLst>
                <a:ext uri="{FF2B5EF4-FFF2-40B4-BE49-F238E27FC236}">
                  <a16:creationId xmlns:a16="http://schemas.microsoft.com/office/drawing/2014/main" id="{987324D6-4A45-BAED-9C05-89BA3BAB8667}"/>
                </a:ext>
              </a:extLst>
            </p:cNvPr>
            <p:cNvGrpSpPr/>
            <p:nvPr/>
          </p:nvGrpSpPr>
          <p:grpSpPr>
            <a:xfrm>
              <a:off x="9125629" y="3865161"/>
              <a:ext cx="929188" cy="645851"/>
              <a:chOff x="10980059" y="5263307"/>
              <a:chExt cx="929188" cy="645851"/>
            </a:xfrm>
            <a:grpFill/>
          </p:grpSpPr>
          <p:pic>
            <p:nvPicPr>
              <p:cNvPr id="98" name="Graphic 97" descr="Knife with solid fill">
                <a:extLst>
                  <a:ext uri="{FF2B5EF4-FFF2-40B4-BE49-F238E27FC236}">
                    <a16:creationId xmlns:a16="http://schemas.microsoft.com/office/drawing/2014/main" id="{300A4D7D-0F66-3F48-0F89-73EE9E8D3A3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980059" y="5263307"/>
                <a:ext cx="553908" cy="553908"/>
              </a:xfrm>
              <a:prstGeom prst="rect">
                <a:avLst/>
              </a:prstGeom>
            </p:spPr>
          </p:pic>
          <p:pic>
            <p:nvPicPr>
              <p:cNvPr id="100" name="Graphic 99" descr="Walk with solid fill">
                <a:extLst>
                  <a:ext uri="{FF2B5EF4-FFF2-40B4-BE49-F238E27FC236}">
                    <a16:creationId xmlns:a16="http://schemas.microsoft.com/office/drawing/2014/main" id="{FC6B35A9-8228-BC62-7776-EBE3790AF081}"/>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1263396" y="5263307"/>
                <a:ext cx="645851" cy="645851"/>
              </a:xfrm>
              <a:prstGeom prst="rect">
                <a:avLst/>
              </a:prstGeom>
            </p:spPr>
          </p:pic>
        </p:grpSp>
        <p:pic>
          <p:nvPicPr>
            <p:cNvPr id="1189" name="Graphic 1188" descr="Slippery Road outline">
              <a:extLst>
                <a:ext uri="{FF2B5EF4-FFF2-40B4-BE49-F238E27FC236}">
                  <a16:creationId xmlns:a16="http://schemas.microsoft.com/office/drawing/2014/main" id="{E1C8293B-E43B-2BEE-8F20-E8E9C6314FD6}"/>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0748666" y="5058184"/>
              <a:ext cx="617102" cy="617102"/>
            </a:xfrm>
            <a:prstGeom prst="rect">
              <a:avLst/>
            </a:prstGeom>
          </p:spPr>
        </p:pic>
        <p:grpSp>
          <p:nvGrpSpPr>
            <p:cNvPr id="24" name="Group 23">
              <a:extLst>
                <a:ext uri="{FF2B5EF4-FFF2-40B4-BE49-F238E27FC236}">
                  <a16:creationId xmlns:a16="http://schemas.microsoft.com/office/drawing/2014/main" id="{BC892A43-1E1F-354C-D9AE-3CB53B7D9259}"/>
                </a:ext>
              </a:extLst>
            </p:cNvPr>
            <p:cNvGrpSpPr/>
            <p:nvPr/>
          </p:nvGrpSpPr>
          <p:grpSpPr>
            <a:xfrm>
              <a:off x="6585465" y="3875849"/>
              <a:ext cx="957520" cy="915346"/>
              <a:chOff x="5266233" y="2715254"/>
              <a:chExt cx="1594313" cy="1488267"/>
            </a:xfrm>
            <a:grpFill/>
          </p:grpSpPr>
          <p:pic>
            <p:nvPicPr>
              <p:cNvPr id="10" name="Graphic 9" descr="User with solid fill">
                <a:extLst>
                  <a:ext uri="{FF2B5EF4-FFF2-40B4-BE49-F238E27FC236}">
                    <a16:creationId xmlns:a16="http://schemas.microsoft.com/office/drawing/2014/main" id="{1AF29F4C-1806-9A71-C83C-E8552E5A9F2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610295" y="2919785"/>
                <a:ext cx="914400" cy="914400"/>
              </a:xfrm>
              <a:prstGeom prst="rect">
                <a:avLst/>
              </a:prstGeom>
            </p:spPr>
          </p:pic>
          <p:pic>
            <p:nvPicPr>
              <p:cNvPr id="12" name="Graphic 11" descr="Cursor with solid fill">
                <a:extLst>
                  <a:ext uri="{FF2B5EF4-FFF2-40B4-BE49-F238E27FC236}">
                    <a16:creationId xmlns:a16="http://schemas.microsoft.com/office/drawing/2014/main" id="{F58D4792-B1F2-55F9-BA07-BA9B6B09FAA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287944" y="3630919"/>
                <a:ext cx="572602" cy="572602"/>
              </a:xfrm>
              <a:prstGeom prst="rect">
                <a:avLst/>
              </a:prstGeom>
            </p:spPr>
          </p:pic>
          <p:pic>
            <p:nvPicPr>
              <p:cNvPr id="13" name="Graphic 12" descr="Cursor with solid fill">
                <a:extLst>
                  <a:ext uri="{FF2B5EF4-FFF2-40B4-BE49-F238E27FC236}">
                    <a16:creationId xmlns:a16="http://schemas.microsoft.com/office/drawing/2014/main" id="{19017519-6242-FF49-9E40-3CF0475E4B0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flipV="1">
                <a:off x="6236390" y="2715254"/>
                <a:ext cx="547393" cy="592350"/>
              </a:xfrm>
              <a:prstGeom prst="rect">
                <a:avLst/>
              </a:prstGeom>
            </p:spPr>
          </p:pic>
          <p:pic>
            <p:nvPicPr>
              <p:cNvPr id="14" name="Graphic 13" descr="Cursor with solid fill">
                <a:extLst>
                  <a:ext uri="{FF2B5EF4-FFF2-40B4-BE49-F238E27FC236}">
                    <a16:creationId xmlns:a16="http://schemas.microsoft.com/office/drawing/2014/main" id="{8E52D318-DC9C-B98A-7ACE-7F7F69BA93B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flipH="1" flipV="1">
                <a:off x="5266233" y="2716170"/>
                <a:ext cx="613803" cy="616193"/>
              </a:xfrm>
              <a:prstGeom prst="rect">
                <a:avLst/>
              </a:prstGeom>
            </p:spPr>
          </p:pic>
          <p:pic>
            <p:nvPicPr>
              <p:cNvPr id="15" name="Graphic 14" descr="Cursor with solid fill">
                <a:extLst>
                  <a:ext uri="{FF2B5EF4-FFF2-40B4-BE49-F238E27FC236}">
                    <a16:creationId xmlns:a16="http://schemas.microsoft.com/office/drawing/2014/main" id="{3C00AFB1-1125-5243-76CC-AA08A6E68AF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flipH="1">
                <a:off x="5305820" y="3614438"/>
                <a:ext cx="567833" cy="572602"/>
              </a:xfrm>
              <a:prstGeom prst="rect">
                <a:avLst/>
              </a:prstGeom>
            </p:spPr>
          </p:pic>
        </p:grpSp>
        <p:grpSp>
          <p:nvGrpSpPr>
            <p:cNvPr id="36" name="Group 35">
              <a:extLst>
                <a:ext uri="{FF2B5EF4-FFF2-40B4-BE49-F238E27FC236}">
                  <a16:creationId xmlns:a16="http://schemas.microsoft.com/office/drawing/2014/main" id="{96AA6405-E1B1-EAA5-BCCF-2A03F1B0BA1A}"/>
                </a:ext>
              </a:extLst>
            </p:cNvPr>
            <p:cNvGrpSpPr/>
            <p:nvPr/>
          </p:nvGrpSpPr>
          <p:grpSpPr>
            <a:xfrm>
              <a:off x="8075664" y="3937699"/>
              <a:ext cx="600008" cy="586245"/>
              <a:chOff x="9277973" y="638489"/>
              <a:chExt cx="723900" cy="723900"/>
            </a:xfrm>
            <a:grpFill/>
          </p:grpSpPr>
          <p:grpSp>
            <p:nvGrpSpPr>
              <p:cNvPr id="37" name="Group 36">
                <a:extLst>
                  <a:ext uri="{FF2B5EF4-FFF2-40B4-BE49-F238E27FC236}">
                    <a16:creationId xmlns:a16="http://schemas.microsoft.com/office/drawing/2014/main" id="{946795B8-985F-1411-C927-A96C036EC5D4}"/>
                  </a:ext>
                </a:extLst>
              </p:cNvPr>
              <p:cNvGrpSpPr/>
              <p:nvPr/>
            </p:nvGrpSpPr>
            <p:grpSpPr>
              <a:xfrm>
                <a:off x="9277973" y="638489"/>
                <a:ext cx="723900" cy="723900"/>
                <a:chOff x="7543800" y="3259673"/>
                <a:chExt cx="723900" cy="723900"/>
              </a:xfrm>
              <a:grpFill/>
            </p:grpSpPr>
            <p:sp>
              <p:nvSpPr>
                <p:cNvPr id="46" name="Freeform 45">
                  <a:extLst>
                    <a:ext uri="{FF2B5EF4-FFF2-40B4-BE49-F238E27FC236}">
                      <a16:creationId xmlns:a16="http://schemas.microsoft.com/office/drawing/2014/main" id="{E2244FB2-66E4-850A-C430-6ABCBAC63F1C}"/>
                    </a:ext>
                  </a:extLst>
                </p:cNvPr>
                <p:cNvSpPr/>
                <p:nvPr/>
              </p:nvSpPr>
              <p:spPr>
                <a:xfrm>
                  <a:off x="7962930" y="3479147"/>
                  <a:ext cx="152336" cy="171050"/>
                </a:xfrm>
                <a:custGeom>
                  <a:avLst/>
                  <a:gdLst>
                    <a:gd name="connsiteX0" fmla="*/ 9495 w 152336"/>
                    <a:gd name="connsiteY0" fmla="*/ 101804 h 171050"/>
                    <a:gd name="connsiteX1" fmla="*/ 123795 w 152336"/>
                    <a:gd name="connsiteY1" fmla="*/ 168479 h 171050"/>
                    <a:gd name="connsiteX2" fmla="*/ 133320 w 152336"/>
                    <a:gd name="connsiteY2" fmla="*/ 171051 h 171050"/>
                    <a:gd name="connsiteX3" fmla="*/ 152336 w 152336"/>
                    <a:gd name="connsiteY3" fmla="*/ 151967 h 171050"/>
                    <a:gd name="connsiteX4" fmla="*/ 142845 w 152336"/>
                    <a:gd name="connsiteY4" fmla="*/ 135522 h 171050"/>
                    <a:gd name="connsiteX5" fmla="*/ 57120 w 152336"/>
                    <a:gd name="connsiteY5" fmla="*/ 85326 h 171050"/>
                    <a:gd name="connsiteX6" fmla="*/ 142845 w 152336"/>
                    <a:gd name="connsiteY6" fmla="*/ 35129 h 171050"/>
                    <a:gd name="connsiteX7" fmla="*/ 148702 w 152336"/>
                    <a:gd name="connsiteY7" fmla="*/ 8832 h 171050"/>
                    <a:gd name="connsiteX8" fmla="*/ 123795 w 152336"/>
                    <a:gd name="connsiteY8" fmla="*/ 2172 h 171050"/>
                    <a:gd name="connsiteX9" fmla="*/ 9495 w 152336"/>
                    <a:gd name="connsiteY9" fmla="*/ 68847 h 171050"/>
                    <a:gd name="connsiteX10" fmla="*/ 2575 w 152336"/>
                    <a:gd name="connsiteY10" fmla="*/ 94884 h 171050"/>
                    <a:gd name="connsiteX11" fmla="*/ 9495 w 152336"/>
                    <a:gd name="connsiteY11" fmla="*/ 101804 h 17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36" h="171050">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noFill/>
                  <a:prstDash val="solid"/>
                  <a:miter/>
                </a:ln>
              </p:spPr>
              <p:txBody>
                <a:bodyPr rtlCol="0" anchor="ctr"/>
                <a:lstStyle/>
                <a:p>
                  <a:endParaRPr lang="en-US" sz="1788"/>
                </a:p>
              </p:txBody>
            </p:sp>
            <p:sp>
              <p:nvSpPr>
                <p:cNvPr id="47" name="Freeform 46">
                  <a:extLst>
                    <a:ext uri="{FF2B5EF4-FFF2-40B4-BE49-F238E27FC236}">
                      <a16:creationId xmlns:a16="http://schemas.microsoft.com/office/drawing/2014/main" id="{FE59ED2A-7D13-2689-0D39-D0664355F2FA}"/>
                    </a:ext>
                  </a:extLst>
                </p:cNvPr>
                <p:cNvSpPr/>
                <p:nvPr/>
              </p:nvSpPr>
              <p:spPr>
                <a:xfrm>
                  <a:off x="7696220" y="3479145"/>
                  <a:ext cx="152349" cy="171052"/>
                </a:xfrm>
                <a:custGeom>
                  <a:avLst/>
                  <a:gdLst>
                    <a:gd name="connsiteX0" fmla="*/ 2552 w 152349"/>
                    <a:gd name="connsiteY0" fmla="*/ 161527 h 171052"/>
                    <a:gd name="connsiteX1" fmla="*/ 19030 w 152349"/>
                    <a:gd name="connsiteY1" fmla="*/ 171052 h 171052"/>
                    <a:gd name="connsiteX2" fmla="*/ 28555 w 152349"/>
                    <a:gd name="connsiteY2" fmla="*/ 168480 h 171052"/>
                    <a:gd name="connsiteX3" fmla="*/ 142855 w 152349"/>
                    <a:gd name="connsiteY3" fmla="*/ 101805 h 171052"/>
                    <a:gd name="connsiteX4" fmla="*/ 149775 w 152349"/>
                    <a:gd name="connsiteY4" fmla="*/ 75769 h 171052"/>
                    <a:gd name="connsiteX5" fmla="*/ 142855 w 152349"/>
                    <a:gd name="connsiteY5" fmla="*/ 68849 h 171052"/>
                    <a:gd name="connsiteX6" fmla="*/ 28555 w 152349"/>
                    <a:gd name="connsiteY6" fmla="*/ 2174 h 171052"/>
                    <a:gd name="connsiteX7" fmla="*/ 2845 w 152349"/>
                    <a:gd name="connsiteY7" fmla="*/ 10224 h 171052"/>
                    <a:gd name="connsiteX8" fmla="*/ 9505 w 152349"/>
                    <a:gd name="connsiteY8" fmla="*/ 35130 h 171052"/>
                    <a:gd name="connsiteX9" fmla="*/ 95230 w 152349"/>
                    <a:gd name="connsiteY9" fmla="*/ 85327 h 171052"/>
                    <a:gd name="connsiteX10" fmla="*/ 9505 w 152349"/>
                    <a:gd name="connsiteY10" fmla="*/ 135524 h 171052"/>
                    <a:gd name="connsiteX11" fmla="*/ 2552 w 152349"/>
                    <a:gd name="connsiteY11" fmla="*/ 161527 h 1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49" h="171052">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noFill/>
                  <a:prstDash val="solid"/>
                  <a:miter/>
                </a:ln>
              </p:spPr>
              <p:txBody>
                <a:bodyPr rtlCol="0" anchor="ctr"/>
                <a:lstStyle/>
                <a:p>
                  <a:endParaRPr lang="en-US" sz="1788"/>
                </a:p>
              </p:txBody>
            </p:sp>
            <p:sp>
              <p:nvSpPr>
                <p:cNvPr id="48" name="Freeform 47">
                  <a:extLst>
                    <a:ext uri="{FF2B5EF4-FFF2-40B4-BE49-F238E27FC236}">
                      <a16:creationId xmlns:a16="http://schemas.microsoft.com/office/drawing/2014/main" id="{0324BAE4-8733-E920-E120-177077BE70C2}"/>
                    </a:ext>
                  </a:extLst>
                </p:cNvPr>
                <p:cNvSpPr/>
                <p:nvPr/>
              </p:nvSpPr>
              <p:spPr>
                <a:xfrm>
                  <a:off x="7543800" y="3259673"/>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solidFill>
                    <a:schemeClr val="tx1"/>
                  </a:solidFill>
                  <a:prstDash val="solid"/>
                  <a:miter/>
                </a:ln>
              </p:spPr>
              <p:txBody>
                <a:bodyPr rtlCol="0" anchor="ctr"/>
                <a:lstStyle/>
                <a:p>
                  <a:endParaRPr lang="en-US" sz="1788"/>
                </a:p>
              </p:txBody>
            </p:sp>
          </p:grpSp>
          <p:grpSp>
            <p:nvGrpSpPr>
              <p:cNvPr id="39" name="Group 38">
                <a:extLst>
                  <a:ext uri="{FF2B5EF4-FFF2-40B4-BE49-F238E27FC236}">
                    <a16:creationId xmlns:a16="http://schemas.microsoft.com/office/drawing/2014/main" id="{5C77A4A6-DE59-A916-F07D-0898BED1476D}"/>
                  </a:ext>
                </a:extLst>
              </p:cNvPr>
              <p:cNvGrpSpPr/>
              <p:nvPr/>
            </p:nvGrpSpPr>
            <p:grpSpPr>
              <a:xfrm rot="2722118">
                <a:off x="9524945" y="1080294"/>
                <a:ext cx="208152" cy="228528"/>
                <a:chOff x="7189788" y="834132"/>
                <a:chExt cx="208152" cy="228528"/>
              </a:xfrm>
              <a:grpFill/>
            </p:grpSpPr>
            <p:cxnSp>
              <p:nvCxnSpPr>
                <p:cNvPr id="41" name="Elbow Connector 40">
                  <a:extLst>
                    <a:ext uri="{FF2B5EF4-FFF2-40B4-BE49-F238E27FC236}">
                      <a16:creationId xmlns:a16="http://schemas.microsoft.com/office/drawing/2014/main" id="{27A13BE0-6AD6-24EC-F94D-C110DB0C165B}"/>
                    </a:ext>
                  </a:extLst>
                </p:cNvPr>
                <p:cNvCxnSpPr>
                  <a:cxnSpLocks/>
                </p:cNvCxnSpPr>
                <p:nvPr/>
              </p:nvCxnSpPr>
              <p:spPr>
                <a:xfrm flipV="1">
                  <a:off x="7258240" y="834132"/>
                  <a:ext cx="139700" cy="72512"/>
                </a:xfrm>
                <a:prstGeom prst="bentConnector3">
                  <a:avLst>
                    <a:gd name="adj1" fmla="val 45455"/>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D049F7E9-B7BC-CA82-C90E-EAE7694947BE}"/>
                    </a:ext>
                  </a:extLst>
                </p:cNvPr>
                <p:cNvCxnSpPr>
                  <a:cxnSpLocks/>
                </p:cNvCxnSpPr>
                <p:nvPr/>
              </p:nvCxnSpPr>
              <p:spPr>
                <a:xfrm flipV="1">
                  <a:off x="7189788" y="904057"/>
                  <a:ext cx="139700" cy="72512"/>
                </a:xfrm>
                <a:prstGeom prst="bentConnector3">
                  <a:avLst>
                    <a:gd name="adj1" fmla="val 45455"/>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F05FC0-7166-0D60-FE6A-2A43C85C48C9}"/>
                    </a:ext>
                  </a:extLst>
                </p:cNvPr>
                <p:cNvCxnSpPr>
                  <a:cxnSpLocks/>
                </p:cNvCxnSpPr>
                <p:nvPr/>
              </p:nvCxnSpPr>
              <p:spPr>
                <a:xfrm>
                  <a:off x="7197726" y="961687"/>
                  <a:ext cx="0" cy="10097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a:extLst>
                <a:ext uri="{FF2B5EF4-FFF2-40B4-BE49-F238E27FC236}">
                  <a16:creationId xmlns:a16="http://schemas.microsoft.com/office/drawing/2014/main" id="{866FF0DB-A4DC-5DA9-FE60-54497E225554}"/>
                </a:ext>
              </a:extLst>
            </p:cNvPr>
            <p:cNvGrpSpPr/>
            <p:nvPr/>
          </p:nvGrpSpPr>
          <p:grpSpPr>
            <a:xfrm>
              <a:off x="7859323" y="5070843"/>
              <a:ext cx="1087832" cy="630815"/>
              <a:chOff x="7243090" y="2921218"/>
              <a:chExt cx="1750851" cy="963889"/>
            </a:xfrm>
            <a:grpFill/>
          </p:grpSpPr>
          <p:pic>
            <p:nvPicPr>
              <p:cNvPr id="56" name="Graphic 55" descr="Badge Cross with solid fill">
                <a:extLst>
                  <a:ext uri="{FF2B5EF4-FFF2-40B4-BE49-F238E27FC236}">
                    <a16:creationId xmlns:a16="http://schemas.microsoft.com/office/drawing/2014/main" id="{98ADC20A-D7F7-245E-66B1-545A99DC790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243090" y="3117272"/>
                <a:ext cx="750715" cy="750715"/>
              </a:xfrm>
              <a:prstGeom prst="rect">
                <a:avLst/>
              </a:prstGeom>
            </p:spPr>
          </p:pic>
          <p:pic>
            <p:nvPicPr>
              <p:cNvPr id="58" name="Graphic 57" descr="Badge Tick1 with solid fill">
                <a:extLst>
                  <a:ext uri="{FF2B5EF4-FFF2-40B4-BE49-F238E27FC236}">
                    <a16:creationId xmlns:a16="http://schemas.microsoft.com/office/drawing/2014/main" id="{B7B973E6-C035-2340-911E-73CF19DE2AF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43226" y="3134392"/>
                <a:ext cx="750715" cy="750715"/>
              </a:xfrm>
              <a:prstGeom prst="rect">
                <a:avLst/>
              </a:prstGeom>
            </p:spPr>
          </p:pic>
          <p:pic>
            <p:nvPicPr>
              <p:cNvPr id="63" name="Graphic 62" descr="Question Mark with solid fill">
                <a:extLst>
                  <a:ext uri="{FF2B5EF4-FFF2-40B4-BE49-F238E27FC236}">
                    <a16:creationId xmlns:a16="http://schemas.microsoft.com/office/drawing/2014/main" id="{5BA7F25C-30A4-EBA2-5E6B-16F7C06D2880}"/>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7636388" y="2921218"/>
                <a:ext cx="914400" cy="914400"/>
              </a:xfrm>
              <a:prstGeom prst="rect">
                <a:avLst/>
              </a:prstGeom>
            </p:spPr>
          </p:pic>
        </p:grpSp>
        <p:grpSp>
          <p:nvGrpSpPr>
            <p:cNvPr id="79" name="Group 78">
              <a:extLst>
                <a:ext uri="{FF2B5EF4-FFF2-40B4-BE49-F238E27FC236}">
                  <a16:creationId xmlns:a16="http://schemas.microsoft.com/office/drawing/2014/main" id="{B7B506BC-54A4-17FF-C744-B1DB03634646}"/>
                </a:ext>
              </a:extLst>
            </p:cNvPr>
            <p:cNvGrpSpPr/>
            <p:nvPr/>
          </p:nvGrpSpPr>
          <p:grpSpPr>
            <a:xfrm>
              <a:off x="9076403" y="5035270"/>
              <a:ext cx="1193405" cy="696720"/>
              <a:chOff x="10388995" y="6546757"/>
              <a:chExt cx="1754755" cy="964669"/>
            </a:xfrm>
            <a:grpFill/>
          </p:grpSpPr>
          <p:pic>
            <p:nvPicPr>
              <p:cNvPr id="69" name="Graphic 68" descr="Sad face outline with solid fill">
                <a:extLst>
                  <a:ext uri="{FF2B5EF4-FFF2-40B4-BE49-F238E27FC236}">
                    <a16:creationId xmlns:a16="http://schemas.microsoft.com/office/drawing/2014/main" id="{097A0E7C-59BC-5C49-0CC0-02DC539D452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0927790" y="6811616"/>
                <a:ext cx="699810" cy="699810"/>
              </a:xfrm>
              <a:prstGeom prst="rect">
                <a:avLst/>
              </a:prstGeom>
            </p:spPr>
          </p:pic>
          <p:pic>
            <p:nvPicPr>
              <p:cNvPr id="73" name="Graphic 72" descr="Thought bubble with solid fill">
                <a:extLst>
                  <a:ext uri="{FF2B5EF4-FFF2-40B4-BE49-F238E27FC236}">
                    <a16:creationId xmlns:a16="http://schemas.microsoft.com/office/drawing/2014/main" id="{AB72E8C3-490D-EEB0-4B24-3BB748E8AB0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1443941" y="6546758"/>
                <a:ext cx="699809" cy="699809"/>
              </a:xfrm>
              <a:prstGeom prst="rect">
                <a:avLst/>
              </a:prstGeom>
            </p:spPr>
          </p:pic>
          <p:pic>
            <p:nvPicPr>
              <p:cNvPr id="74" name="Graphic 73" descr="Thought bubble with solid fill">
                <a:extLst>
                  <a:ext uri="{FF2B5EF4-FFF2-40B4-BE49-F238E27FC236}">
                    <a16:creationId xmlns:a16="http://schemas.microsoft.com/office/drawing/2014/main" id="{3C3B38DA-CD9A-4E0C-8E1B-599BB908F2C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flipH="1">
                <a:off x="10388995" y="6546757"/>
                <a:ext cx="699808" cy="699809"/>
              </a:xfrm>
              <a:prstGeom prst="rect">
                <a:avLst/>
              </a:prstGeom>
            </p:spPr>
          </p:pic>
          <p:pic>
            <p:nvPicPr>
              <p:cNvPr id="77" name="Graphic 76" descr="Close with solid fill">
                <a:extLst>
                  <a:ext uri="{FF2B5EF4-FFF2-40B4-BE49-F238E27FC236}">
                    <a16:creationId xmlns:a16="http://schemas.microsoft.com/office/drawing/2014/main" id="{6A21C292-0ED6-887D-F10A-594DFF9F762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0620202" y="6686212"/>
                <a:ext cx="249172" cy="249172"/>
              </a:xfrm>
              <a:prstGeom prst="rect">
                <a:avLst/>
              </a:prstGeom>
            </p:spPr>
          </p:pic>
          <p:pic>
            <p:nvPicPr>
              <p:cNvPr id="78" name="Graphic 77" descr="Close with solid fill">
                <a:extLst>
                  <a:ext uri="{FF2B5EF4-FFF2-40B4-BE49-F238E27FC236}">
                    <a16:creationId xmlns:a16="http://schemas.microsoft.com/office/drawing/2014/main" id="{F5233A59-E136-EF78-1637-DD0039CE057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1670069" y="6703148"/>
                <a:ext cx="249172" cy="249172"/>
              </a:xfrm>
              <a:prstGeom prst="rect">
                <a:avLst/>
              </a:prstGeom>
            </p:spPr>
          </p:pic>
        </p:grpSp>
        <p:sp>
          <p:nvSpPr>
            <p:cNvPr id="57" name="TextBox 56">
              <a:extLst>
                <a:ext uri="{FF2B5EF4-FFF2-40B4-BE49-F238E27FC236}">
                  <a16:creationId xmlns:a16="http://schemas.microsoft.com/office/drawing/2014/main" id="{FAF29CBC-AEA0-8A90-8A7C-F7D4CE9AFC3B}"/>
                </a:ext>
              </a:extLst>
            </p:cNvPr>
            <p:cNvSpPr txBox="1"/>
            <p:nvPr/>
          </p:nvSpPr>
          <p:spPr>
            <a:xfrm>
              <a:off x="10336304" y="4542595"/>
              <a:ext cx="1382272"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NO REMORSE</a:t>
              </a:r>
            </a:p>
            <a:p>
              <a:pPr algn="ctr"/>
              <a:r>
                <a:rPr lang="en-US" sz="813" dirty="0">
                  <a:latin typeface="Arial Rounded MT Bold" panose="020F0704030504030204" pitchFamily="34" charset="77"/>
                </a:rPr>
                <a:t>INDIFFERENCE</a:t>
              </a:r>
            </a:p>
          </p:txBody>
        </p:sp>
        <p:pic>
          <p:nvPicPr>
            <p:cNvPr id="75" name="Graphic 74" descr="Heart with solid fill">
              <a:extLst>
                <a:ext uri="{FF2B5EF4-FFF2-40B4-BE49-F238E27FC236}">
                  <a16:creationId xmlns:a16="http://schemas.microsoft.com/office/drawing/2014/main" id="{B194F80E-0885-8C20-35D2-B3840C921DE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857" y="3808465"/>
              <a:ext cx="804549" cy="804549"/>
            </a:xfrm>
            <a:prstGeom prst="rect">
              <a:avLst/>
            </a:prstGeom>
          </p:spPr>
        </p:pic>
        <p:pic>
          <p:nvPicPr>
            <p:cNvPr id="80" name="Graphic 79" descr="Close with solid fill">
              <a:extLst>
                <a:ext uri="{FF2B5EF4-FFF2-40B4-BE49-F238E27FC236}">
                  <a16:creationId xmlns:a16="http://schemas.microsoft.com/office/drawing/2014/main" id="{F3D8D1BE-E185-2EFB-1AC2-E6E263B3CF0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0888230" y="4064638"/>
              <a:ext cx="294596" cy="294596"/>
            </a:xfrm>
            <a:prstGeom prst="rect">
              <a:avLst/>
            </a:prstGeom>
          </p:spPr>
        </p:pic>
      </p:grpSp>
      <p:grpSp>
        <p:nvGrpSpPr>
          <p:cNvPr id="45" name="Group 44">
            <a:extLst>
              <a:ext uri="{FF2B5EF4-FFF2-40B4-BE49-F238E27FC236}">
                <a16:creationId xmlns:a16="http://schemas.microsoft.com/office/drawing/2014/main" id="{C6367EA6-D708-E485-6327-CF54BAA2D94E}"/>
              </a:ext>
            </a:extLst>
          </p:cNvPr>
          <p:cNvGrpSpPr/>
          <p:nvPr/>
        </p:nvGrpSpPr>
        <p:grpSpPr>
          <a:xfrm>
            <a:off x="404203" y="4036228"/>
            <a:ext cx="4411839" cy="1931849"/>
            <a:chOff x="313102" y="3868893"/>
            <a:chExt cx="5429956" cy="2377660"/>
          </a:xfrm>
          <a:solidFill>
            <a:schemeClr val="tx1"/>
          </a:solidFill>
        </p:grpSpPr>
        <p:pic>
          <p:nvPicPr>
            <p:cNvPr id="17" name="Graphic 16" descr="Shield Cross with solid fill">
              <a:extLst>
                <a:ext uri="{FF2B5EF4-FFF2-40B4-BE49-F238E27FC236}">
                  <a16:creationId xmlns:a16="http://schemas.microsoft.com/office/drawing/2014/main" id="{34CE8A16-4888-666B-0868-EB7D1E3A98A4}"/>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643743" y="3875849"/>
              <a:ext cx="709189" cy="709189"/>
            </a:xfrm>
            <a:prstGeom prst="rect">
              <a:avLst/>
            </a:prstGeom>
          </p:spPr>
        </p:pic>
        <p:sp>
          <p:nvSpPr>
            <p:cNvPr id="19" name="TextBox 18">
              <a:extLst>
                <a:ext uri="{FF2B5EF4-FFF2-40B4-BE49-F238E27FC236}">
                  <a16:creationId xmlns:a16="http://schemas.microsoft.com/office/drawing/2014/main" id="{B7579EB6-DD6F-8F5B-20AA-5DEE4E898179}"/>
                </a:ext>
              </a:extLst>
            </p:cNvPr>
            <p:cNvSpPr txBox="1"/>
            <p:nvPr/>
          </p:nvSpPr>
          <p:spPr>
            <a:xfrm>
              <a:off x="1745198" y="5667889"/>
              <a:ext cx="1377063"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BREAKS </a:t>
              </a:r>
            </a:p>
            <a:p>
              <a:pPr algn="ctr"/>
              <a:r>
                <a:rPr lang="en-US" sz="813" dirty="0">
                  <a:latin typeface="Arial Rounded MT Bold" panose="020F0704030504030204" pitchFamily="34" charset="77"/>
                </a:rPr>
                <a:t>RULES</a:t>
              </a:r>
            </a:p>
          </p:txBody>
        </p:sp>
        <p:sp>
          <p:nvSpPr>
            <p:cNvPr id="20" name="TextBox 19">
              <a:extLst>
                <a:ext uri="{FF2B5EF4-FFF2-40B4-BE49-F238E27FC236}">
                  <a16:creationId xmlns:a16="http://schemas.microsoft.com/office/drawing/2014/main" id="{2D3ED01E-510E-B784-5641-0AC530F0F973}"/>
                </a:ext>
              </a:extLst>
            </p:cNvPr>
            <p:cNvSpPr txBox="1"/>
            <p:nvPr/>
          </p:nvSpPr>
          <p:spPr>
            <a:xfrm>
              <a:off x="3058684" y="4545055"/>
              <a:ext cx="1369877"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NO EMPATHY </a:t>
              </a:r>
            </a:p>
            <a:p>
              <a:pPr algn="ctr"/>
              <a:r>
                <a:rPr lang="en-US" sz="813" dirty="0">
                  <a:latin typeface="Arial Rounded MT Bold" panose="020F0704030504030204" pitchFamily="34" charset="77"/>
                </a:rPr>
                <a:t>HOLDS GRUDGES</a:t>
              </a:r>
            </a:p>
          </p:txBody>
        </p:sp>
        <p:sp>
          <p:nvSpPr>
            <p:cNvPr id="22" name="TextBox 21">
              <a:extLst>
                <a:ext uri="{FF2B5EF4-FFF2-40B4-BE49-F238E27FC236}">
                  <a16:creationId xmlns:a16="http://schemas.microsoft.com/office/drawing/2014/main" id="{A65F499E-27EC-583D-47B7-8668E55939FB}"/>
                </a:ext>
              </a:extLst>
            </p:cNvPr>
            <p:cNvSpPr txBox="1"/>
            <p:nvPr/>
          </p:nvSpPr>
          <p:spPr>
            <a:xfrm>
              <a:off x="313102" y="4576783"/>
              <a:ext cx="1403409"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VIOLATE RIGHTS OF OTHERS</a:t>
              </a:r>
            </a:p>
          </p:txBody>
        </p:sp>
        <p:sp>
          <p:nvSpPr>
            <p:cNvPr id="28" name="TextBox 27">
              <a:extLst>
                <a:ext uri="{FF2B5EF4-FFF2-40B4-BE49-F238E27FC236}">
                  <a16:creationId xmlns:a16="http://schemas.microsoft.com/office/drawing/2014/main" id="{5C1D259B-4FE3-D9EE-A0D8-8F3810D98A93}"/>
                </a:ext>
              </a:extLst>
            </p:cNvPr>
            <p:cNvSpPr txBox="1"/>
            <p:nvPr/>
          </p:nvSpPr>
          <p:spPr>
            <a:xfrm>
              <a:off x="381376" y="5679046"/>
              <a:ext cx="13652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MANIPULATIVE  &amp; DECEITFUL</a:t>
              </a:r>
            </a:p>
          </p:txBody>
        </p:sp>
        <p:sp>
          <p:nvSpPr>
            <p:cNvPr id="32" name="TextBox 31">
              <a:extLst>
                <a:ext uri="{FF2B5EF4-FFF2-40B4-BE49-F238E27FC236}">
                  <a16:creationId xmlns:a16="http://schemas.microsoft.com/office/drawing/2014/main" id="{31752932-4562-32ED-C825-F71A2A53E7B1}"/>
                </a:ext>
              </a:extLst>
            </p:cNvPr>
            <p:cNvSpPr txBox="1"/>
            <p:nvPr/>
          </p:nvSpPr>
          <p:spPr>
            <a:xfrm>
              <a:off x="2977768" y="5671010"/>
              <a:ext cx="1508315" cy="575543"/>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BURNS, BREAKS,</a:t>
              </a:r>
            </a:p>
            <a:p>
              <a:pPr algn="ctr"/>
              <a:r>
                <a:rPr lang="en-US" sz="813" dirty="0">
                  <a:latin typeface="Arial Rounded MT Bold" panose="020F0704030504030204" pitchFamily="34" charset="77"/>
                </a:rPr>
                <a:t>STEALS,  DESTROYS</a:t>
              </a:r>
            </a:p>
          </p:txBody>
        </p:sp>
        <p:sp>
          <p:nvSpPr>
            <p:cNvPr id="34" name="TextBox 33">
              <a:extLst>
                <a:ext uri="{FF2B5EF4-FFF2-40B4-BE49-F238E27FC236}">
                  <a16:creationId xmlns:a16="http://schemas.microsoft.com/office/drawing/2014/main" id="{A0B95D9A-3AB4-8D0F-8CB1-6EC15809CBFA}"/>
                </a:ext>
              </a:extLst>
            </p:cNvPr>
            <p:cNvSpPr txBox="1"/>
            <p:nvPr/>
          </p:nvSpPr>
          <p:spPr>
            <a:xfrm>
              <a:off x="1583694" y="4563049"/>
              <a:ext cx="1570918"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ANTI-SOCIAL</a:t>
              </a:r>
            </a:p>
            <a:p>
              <a:pPr algn="ctr"/>
              <a:r>
                <a:rPr lang="en-US" sz="813" dirty="0">
                  <a:latin typeface="Arial Rounded MT Bold" panose="020F0704030504030204" pitchFamily="34" charset="77"/>
                </a:rPr>
                <a:t>FIGHT/BULLY/ABUSE</a:t>
              </a:r>
            </a:p>
          </p:txBody>
        </p:sp>
        <p:pic>
          <p:nvPicPr>
            <p:cNvPr id="38" name="Graphic 37" descr="Handcuffs with solid fill">
              <a:extLst>
                <a:ext uri="{FF2B5EF4-FFF2-40B4-BE49-F238E27FC236}">
                  <a16:creationId xmlns:a16="http://schemas.microsoft.com/office/drawing/2014/main" id="{E8783EAA-6ADB-ABF6-385F-6BA35F232CB0}"/>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2043051" y="4995443"/>
              <a:ext cx="709190" cy="709190"/>
            </a:xfrm>
            <a:prstGeom prst="rect">
              <a:avLst/>
            </a:prstGeom>
          </p:spPr>
        </p:pic>
        <p:pic>
          <p:nvPicPr>
            <p:cNvPr id="40" name="Graphic 39" descr="Broken Heart with solid fill">
              <a:extLst>
                <a:ext uri="{FF2B5EF4-FFF2-40B4-BE49-F238E27FC236}">
                  <a16:creationId xmlns:a16="http://schemas.microsoft.com/office/drawing/2014/main" id="{197D1D5D-E7A2-B526-6C17-51E85B090780}"/>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3365186" y="3868893"/>
              <a:ext cx="754710" cy="754710"/>
            </a:xfrm>
            <a:prstGeom prst="rect">
              <a:avLst/>
            </a:prstGeom>
          </p:spPr>
        </p:pic>
        <p:grpSp>
          <p:nvGrpSpPr>
            <p:cNvPr id="60" name="Group 59">
              <a:extLst>
                <a:ext uri="{FF2B5EF4-FFF2-40B4-BE49-F238E27FC236}">
                  <a16:creationId xmlns:a16="http://schemas.microsoft.com/office/drawing/2014/main" id="{BE9CE11F-3234-070E-4135-0154620CA241}"/>
                </a:ext>
              </a:extLst>
            </p:cNvPr>
            <p:cNvGrpSpPr/>
            <p:nvPr/>
          </p:nvGrpSpPr>
          <p:grpSpPr>
            <a:xfrm>
              <a:off x="3385620" y="5066594"/>
              <a:ext cx="684481" cy="644790"/>
              <a:chOff x="7138131" y="1221038"/>
              <a:chExt cx="1052611" cy="1001996"/>
            </a:xfrm>
            <a:grpFill/>
          </p:grpSpPr>
          <p:sp>
            <p:nvSpPr>
              <p:cNvPr id="49" name="Freeform 48">
                <a:extLst>
                  <a:ext uri="{FF2B5EF4-FFF2-40B4-BE49-F238E27FC236}">
                    <a16:creationId xmlns:a16="http://schemas.microsoft.com/office/drawing/2014/main" id="{205E7967-D4FE-2385-75B1-8A1BB22AA095}"/>
                  </a:ext>
                </a:extLst>
              </p:cNvPr>
              <p:cNvSpPr/>
              <p:nvPr/>
            </p:nvSpPr>
            <p:spPr>
              <a:xfrm>
                <a:off x="7279483" y="1341741"/>
                <a:ext cx="760932" cy="762238"/>
              </a:xfrm>
              <a:custGeom>
                <a:avLst/>
                <a:gdLst>
                  <a:gd name="connsiteX0" fmla="*/ 114899 w 760932"/>
                  <a:gd name="connsiteY0" fmla="*/ 713661 h 762238"/>
                  <a:gd name="connsiteX1" fmla="*/ 101564 w 760932"/>
                  <a:gd name="connsiteY1" fmla="*/ 700326 h 762238"/>
                  <a:gd name="connsiteX2" fmla="*/ 353977 w 760932"/>
                  <a:gd name="connsiteY2" fmla="*/ 447913 h 762238"/>
                  <a:gd name="connsiteX3" fmla="*/ 494947 w 760932"/>
                  <a:gd name="connsiteY3" fmla="*/ 346948 h 762238"/>
                  <a:gd name="connsiteX4" fmla="*/ 744502 w 760932"/>
                  <a:gd name="connsiteY4" fmla="*/ 97393 h 762238"/>
                  <a:gd name="connsiteX5" fmla="*/ 744502 w 760932"/>
                  <a:gd name="connsiteY5" fmla="*/ 16431 h 762238"/>
                  <a:gd name="connsiteX6" fmla="*/ 744502 w 760932"/>
                  <a:gd name="connsiteY6" fmla="*/ 16431 h 762238"/>
                  <a:gd name="connsiteX7" fmla="*/ 744502 w 760932"/>
                  <a:gd name="connsiteY7" fmla="*/ 16431 h 762238"/>
                  <a:gd name="connsiteX8" fmla="*/ 663539 w 760932"/>
                  <a:gd name="connsiteY8" fmla="*/ 16431 h 762238"/>
                  <a:gd name="connsiteX9" fmla="*/ 414937 w 760932"/>
                  <a:gd name="connsiteY9" fmla="*/ 265986 h 762238"/>
                  <a:gd name="connsiteX10" fmla="*/ 313972 w 760932"/>
                  <a:gd name="connsiteY10" fmla="*/ 407908 h 762238"/>
                  <a:gd name="connsiteX11" fmla="*/ 61559 w 760932"/>
                  <a:gd name="connsiteY11" fmla="*/ 660321 h 762238"/>
                  <a:gd name="connsiteX12" fmla="*/ 48224 w 760932"/>
                  <a:gd name="connsiteY12" fmla="*/ 646986 h 762238"/>
                  <a:gd name="connsiteX13" fmla="*/ 8219 w 760932"/>
                  <a:gd name="connsiteY13" fmla="*/ 646986 h 762238"/>
                  <a:gd name="connsiteX14" fmla="*/ 8219 w 760932"/>
                  <a:gd name="connsiteY14" fmla="*/ 686991 h 762238"/>
                  <a:gd name="connsiteX15" fmla="*/ 74894 w 760932"/>
                  <a:gd name="connsiteY15" fmla="*/ 753666 h 762238"/>
                  <a:gd name="connsiteX16" fmla="*/ 114899 w 760932"/>
                  <a:gd name="connsiteY16" fmla="*/ 753666 h 762238"/>
                  <a:gd name="connsiteX17" fmla="*/ 114899 w 760932"/>
                  <a:gd name="connsiteY17" fmla="*/ 713661 h 76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0932" h="762238">
                    <a:moveTo>
                      <a:pt x="114899" y="713661"/>
                    </a:moveTo>
                    <a:lnTo>
                      <a:pt x="101564" y="700326"/>
                    </a:lnTo>
                    <a:lnTo>
                      <a:pt x="353977" y="447913"/>
                    </a:lnTo>
                    <a:cubicBezTo>
                      <a:pt x="404459" y="409813"/>
                      <a:pt x="461609" y="381238"/>
                      <a:pt x="494947" y="346948"/>
                    </a:cubicBezTo>
                    <a:lnTo>
                      <a:pt x="744502" y="97393"/>
                    </a:lnTo>
                    <a:cubicBezTo>
                      <a:pt x="766409" y="75486"/>
                      <a:pt x="766409" y="39291"/>
                      <a:pt x="744502" y="16431"/>
                    </a:cubicBezTo>
                    <a:lnTo>
                      <a:pt x="744502" y="16431"/>
                    </a:lnTo>
                    <a:lnTo>
                      <a:pt x="744502" y="16431"/>
                    </a:lnTo>
                    <a:cubicBezTo>
                      <a:pt x="722594" y="-5477"/>
                      <a:pt x="686399" y="-5477"/>
                      <a:pt x="663539" y="16431"/>
                    </a:cubicBezTo>
                    <a:lnTo>
                      <a:pt x="414937" y="265986"/>
                    </a:lnTo>
                    <a:cubicBezTo>
                      <a:pt x="380647" y="300276"/>
                      <a:pt x="352072" y="357426"/>
                      <a:pt x="313972" y="407908"/>
                    </a:cubicBezTo>
                    <a:lnTo>
                      <a:pt x="61559" y="660321"/>
                    </a:lnTo>
                    <a:lnTo>
                      <a:pt x="48224" y="646986"/>
                    </a:lnTo>
                    <a:cubicBezTo>
                      <a:pt x="36794" y="635556"/>
                      <a:pt x="18697" y="635556"/>
                      <a:pt x="8219" y="646986"/>
                    </a:cubicBezTo>
                    <a:cubicBezTo>
                      <a:pt x="-2258" y="658416"/>
                      <a:pt x="-3211" y="676513"/>
                      <a:pt x="8219" y="686991"/>
                    </a:cubicBezTo>
                    <a:lnTo>
                      <a:pt x="74894" y="753666"/>
                    </a:lnTo>
                    <a:cubicBezTo>
                      <a:pt x="86324" y="765096"/>
                      <a:pt x="104422" y="765096"/>
                      <a:pt x="114899" y="753666"/>
                    </a:cubicBezTo>
                    <a:cubicBezTo>
                      <a:pt x="126329" y="742236"/>
                      <a:pt x="126329" y="725091"/>
                      <a:pt x="114899" y="713661"/>
                    </a:cubicBezTo>
                    <a:close/>
                  </a:path>
                </a:pathLst>
              </a:custGeom>
              <a:grpFill/>
              <a:ln w="9525" cap="flat">
                <a:noFill/>
                <a:prstDash val="solid"/>
                <a:miter/>
              </a:ln>
            </p:spPr>
            <p:txBody>
              <a:bodyPr rtlCol="0" anchor="ctr"/>
              <a:lstStyle/>
              <a:p>
                <a:endParaRPr lang="en-US" sz="1788"/>
              </a:p>
            </p:txBody>
          </p:sp>
          <p:pic>
            <p:nvPicPr>
              <p:cNvPr id="55" name="Graphic 54" descr="Fire with solid fill">
                <a:extLst>
                  <a:ext uri="{FF2B5EF4-FFF2-40B4-BE49-F238E27FC236}">
                    <a16:creationId xmlns:a16="http://schemas.microsoft.com/office/drawing/2014/main" id="{674AE6EC-77A8-431D-E8CC-3008F33D7BA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7138131" y="1221038"/>
                <a:ext cx="538955" cy="538955"/>
              </a:xfrm>
              <a:prstGeom prst="rect">
                <a:avLst/>
              </a:prstGeom>
            </p:spPr>
          </p:pic>
          <p:pic>
            <p:nvPicPr>
              <p:cNvPr id="59" name="Graphic 58" descr="Pocket knife with solid fill">
                <a:extLst>
                  <a:ext uri="{FF2B5EF4-FFF2-40B4-BE49-F238E27FC236}">
                    <a16:creationId xmlns:a16="http://schemas.microsoft.com/office/drawing/2014/main" id="{64AFD618-3A19-D329-3ADA-6DFEC7B15B9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711455" y="1743747"/>
                <a:ext cx="479287" cy="479287"/>
              </a:xfrm>
              <a:prstGeom prst="rect">
                <a:avLst/>
              </a:prstGeom>
            </p:spPr>
          </p:pic>
        </p:grpSp>
        <p:pic>
          <p:nvPicPr>
            <p:cNvPr id="64" name="Graphic 63" descr="Puppet with solid fill">
              <a:extLst>
                <a:ext uri="{FF2B5EF4-FFF2-40B4-BE49-F238E27FC236}">
                  <a16:creationId xmlns:a16="http://schemas.microsoft.com/office/drawing/2014/main" id="{9DC3D504-A1C6-75D4-0256-57603F47B85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06416" y="5103386"/>
              <a:ext cx="536646" cy="536646"/>
            </a:xfrm>
            <a:prstGeom prst="rect">
              <a:avLst/>
            </a:prstGeom>
          </p:spPr>
        </p:pic>
        <p:pic>
          <p:nvPicPr>
            <p:cNvPr id="81" name="Graphic 80" descr="Crown with solid fill">
              <a:extLst>
                <a:ext uri="{FF2B5EF4-FFF2-40B4-BE49-F238E27FC236}">
                  <a16:creationId xmlns:a16="http://schemas.microsoft.com/office/drawing/2014/main" id="{C1969D14-6E76-48DF-BFBB-E62F933054CC}"/>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4780785" y="5035407"/>
              <a:ext cx="643467" cy="643467"/>
            </a:xfrm>
            <a:prstGeom prst="rect">
              <a:avLst/>
            </a:prstGeom>
          </p:spPr>
        </p:pic>
        <p:sp>
          <p:nvSpPr>
            <p:cNvPr id="82" name="TextBox 81">
              <a:extLst>
                <a:ext uri="{FF2B5EF4-FFF2-40B4-BE49-F238E27FC236}">
                  <a16:creationId xmlns:a16="http://schemas.microsoft.com/office/drawing/2014/main" id="{4A71CAEA-D4F4-41D6-E232-E7451F57CF48}"/>
                </a:ext>
              </a:extLst>
            </p:cNvPr>
            <p:cNvSpPr txBox="1"/>
            <p:nvPr/>
          </p:nvSpPr>
          <p:spPr>
            <a:xfrm>
              <a:off x="4398973" y="5667888"/>
              <a:ext cx="13440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GRANDIOSE</a:t>
              </a:r>
            </a:p>
            <a:p>
              <a:pPr algn="ctr"/>
              <a:r>
                <a:rPr lang="en-US" sz="813" dirty="0">
                  <a:latin typeface="Arial Rounded MT Bold" panose="020F0704030504030204" pitchFamily="34" charset="77"/>
                </a:rPr>
                <a:t>HISTRIONIC</a:t>
              </a:r>
            </a:p>
          </p:txBody>
        </p:sp>
        <p:grpSp>
          <p:nvGrpSpPr>
            <p:cNvPr id="102" name="Group 101">
              <a:extLst>
                <a:ext uri="{FF2B5EF4-FFF2-40B4-BE49-F238E27FC236}">
                  <a16:creationId xmlns:a16="http://schemas.microsoft.com/office/drawing/2014/main" id="{4E575284-35EB-27F6-C860-4D65D8A26D63}"/>
                </a:ext>
              </a:extLst>
            </p:cNvPr>
            <p:cNvGrpSpPr/>
            <p:nvPr/>
          </p:nvGrpSpPr>
          <p:grpSpPr>
            <a:xfrm>
              <a:off x="2153656" y="3941557"/>
              <a:ext cx="479731" cy="594617"/>
              <a:chOff x="2712336" y="4144644"/>
              <a:chExt cx="479731" cy="594617"/>
            </a:xfrm>
            <a:grpFill/>
          </p:grpSpPr>
          <p:grpSp>
            <p:nvGrpSpPr>
              <p:cNvPr id="91" name="Group 90">
                <a:extLst>
                  <a:ext uri="{FF2B5EF4-FFF2-40B4-BE49-F238E27FC236}">
                    <a16:creationId xmlns:a16="http://schemas.microsoft.com/office/drawing/2014/main" id="{20F2C91D-9478-89A8-F2D5-E31B0984A8A9}"/>
                  </a:ext>
                </a:extLst>
              </p:cNvPr>
              <p:cNvGrpSpPr/>
              <p:nvPr/>
            </p:nvGrpSpPr>
            <p:grpSpPr>
              <a:xfrm>
                <a:off x="2712336" y="4144644"/>
                <a:ext cx="338980" cy="461255"/>
                <a:chOff x="3300099" y="6719853"/>
                <a:chExt cx="523938" cy="809625"/>
              </a:xfrm>
              <a:grpFill/>
            </p:grpSpPr>
            <p:sp>
              <p:nvSpPr>
                <p:cNvPr id="51" name="Freeform 50">
                  <a:extLst>
                    <a:ext uri="{FF2B5EF4-FFF2-40B4-BE49-F238E27FC236}">
                      <a16:creationId xmlns:a16="http://schemas.microsoft.com/office/drawing/2014/main" id="{2E87F142-F5E3-7A4E-8503-D61E78BC30B0}"/>
                    </a:ext>
                  </a:extLst>
                </p:cNvPr>
                <p:cNvSpPr/>
                <p:nvPr/>
              </p:nvSpPr>
              <p:spPr>
                <a:xfrm>
                  <a:off x="3300099" y="6881778"/>
                  <a:ext cx="523938" cy="647700"/>
                </a:xfrm>
                <a:custGeom>
                  <a:avLst/>
                  <a:gdLst>
                    <a:gd name="connsiteX0" fmla="*/ 457264 w 523938"/>
                    <a:gd name="connsiteY0" fmla="*/ 228600 h 647700"/>
                    <a:gd name="connsiteX1" fmla="*/ 446786 w 523938"/>
                    <a:gd name="connsiteY1" fmla="*/ 229552 h 647700"/>
                    <a:gd name="connsiteX2" fmla="*/ 423926 w 523938"/>
                    <a:gd name="connsiteY2" fmla="*/ 202883 h 647700"/>
                    <a:gd name="connsiteX3" fmla="*/ 342964 w 523938"/>
                    <a:gd name="connsiteY3" fmla="*/ 170498 h 647700"/>
                    <a:gd name="connsiteX4" fmla="*/ 290576 w 523938"/>
                    <a:gd name="connsiteY4" fmla="*/ 49530 h 647700"/>
                    <a:gd name="connsiteX5" fmla="*/ 290576 w 523938"/>
                    <a:gd name="connsiteY5" fmla="*/ 49530 h 647700"/>
                    <a:gd name="connsiteX6" fmla="*/ 219139 w 523938"/>
                    <a:gd name="connsiteY6" fmla="*/ 0 h 647700"/>
                    <a:gd name="connsiteX7" fmla="*/ 174371 w 523938"/>
                    <a:gd name="connsiteY7" fmla="*/ 14288 h 647700"/>
                    <a:gd name="connsiteX8" fmla="*/ 174371 w 523938"/>
                    <a:gd name="connsiteY8" fmla="*/ 14288 h 647700"/>
                    <a:gd name="connsiteX9" fmla="*/ 45784 w 523938"/>
                    <a:gd name="connsiteY9" fmla="*/ 100965 h 647700"/>
                    <a:gd name="connsiteX10" fmla="*/ 29591 w 523938"/>
                    <a:gd name="connsiteY10" fmla="*/ 123825 h 647700"/>
                    <a:gd name="connsiteX11" fmla="*/ 1016 w 523938"/>
                    <a:gd name="connsiteY11" fmla="*/ 247650 h 647700"/>
                    <a:gd name="connsiteX12" fmla="*/ 29591 w 523938"/>
                    <a:gd name="connsiteY12" fmla="*/ 293370 h 647700"/>
                    <a:gd name="connsiteX13" fmla="*/ 38164 w 523938"/>
                    <a:gd name="connsiteY13" fmla="*/ 294323 h 647700"/>
                    <a:gd name="connsiteX14" fmla="*/ 75311 w 523938"/>
                    <a:gd name="connsiteY14" fmla="*/ 264795 h 647700"/>
                    <a:gd name="connsiteX15" fmla="*/ 100076 w 523938"/>
                    <a:gd name="connsiteY15" fmla="*/ 156210 h 647700"/>
                    <a:gd name="connsiteX16" fmla="*/ 123889 w 523938"/>
                    <a:gd name="connsiteY16" fmla="*/ 140018 h 647700"/>
                    <a:gd name="connsiteX17" fmla="*/ 113411 w 523938"/>
                    <a:gd name="connsiteY17" fmla="*/ 264795 h 647700"/>
                    <a:gd name="connsiteX18" fmla="*/ 103886 w 523938"/>
                    <a:gd name="connsiteY18" fmla="*/ 431483 h 647700"/>
                    <a:gd name="connsiteX19" fmla="*/ 66739 w 523938"/>
                    <a:gd name="connsiteY19" fmla="*/ 600075 h 647700"/>
                    <a:gd name="connsiteX20" fmla="*/ 95314 w 523938"/>
                    <a:gd name="connsiteY20" fmla="*/ 645795 h 647700"/>
                    <a:gd name="connsiteX21" fmla="*/ 103886 w 523938"/>
                    <a:gd name="connsiteY21" fmla="*/ 646748 h 647700"/>
                    <a:gd name="connsiteX22" fmla="*/ 141034 w 523938"/>
                    <a:gd name="connsiteY22" fmla="*/ 617220 h 647700"/>
                    <a:gd name="connsiteX23" fmla="*/ 179134 w 523938"/>
                    <a:gd name="connsiteY23" fmla="*/ 445770 h 647700"/>
                    <a:gd name="connsiteX24" fmla="*/ 180086 w 523938"/>
                    <a:gd name="connsiteY24" fmla="*/ 440055 h 647700"/>
                    <a:gd name="connsiteX25" fmla="*/ 184849 w 523938"/>
                    <a:gd name="connsiteY25" fmla="*/ 346710 h 647700"/>
                    <a:gd name="connsiteX26" fmla="*/ 246761 w 523938"/>
                    <a:gd name="connsiteY26" fmla="*/ 415290 h 647700"/>
                    <a:gd name="connsiteX27" fmla="*/ 255334 w 523938"/>
                    <a:gd name="connsiteY27" fmla="*/ 592455 h 647700"/>
                    <a:gd name="connsiteX28" fmla="*/ 293434 w 523938"/>
                    <a:gd name="connsiteY28" fmla="*/ 628650 h 647700"/>
                    <a:gd name="connsiteX29" fmla="*/ 295339 w 523938"/>
                    <a:gd name="connsiteY29" fmla="*/ 628650 h 647700"/>
                    <a:gd name="connsiteX30" fmla="*/ 331534 w 523938"/>
                    <a:gd name="connsiteY30" fmla="*/ 588645 h 647700"/>
                    <a:gd name="connsiteX31" fmla="*/ 322009 w 523938"/>
                    <a:gd name="connsiteY31" fmla="*/ 398145 h 647700"/>
                    <a:gd name="connsiteX32" fmla="*/ 312484 w 523938"/>
                    <a:gd name="connsiteY32" fmla="*/ 374333 h 647700"/>
                    <a:gd name="connsiteX33" fmla="*/ 245809 w 523938"/>
                    <a:gd name="connsiteY33" fmla="*/ 300990 h 647700"/>
                    <a:gd name="connsiteX34" fmla="*/ 245809 w 523938"/>
                    <a:gd name="connsiteY34" fmla="*/ 146685 h 647700"/>
                    <a:gd name="connsiteX35" fmla="*/ 246761 w 523938"/>
                    <a:gd name="connsiteY35" fmla="*/ 145733 h 647700"/>
                    <a:gd name="connsiteX36" fmla="*/ 277241 w 523938"/>
                    <a:gd name="connsiteY36" fmla="*/ 215265 h 647700"/>
                    <a:gd name="connsiteX37" fmla="*/ 298196 w 523938"/>
                    <a:gd name="connsiteY37" fmla="*/ 235268 h 647700"/>
                    <a:gd name="connsiteX38" fmla="*/ 392494 w 523938"/>
                    <a:gd name="connsiteY38" fmla="*/ 273368 h 647700"/>
                    <a:gd name="connsiteX39" fmla="*/ 388684 w 523938"/>
                    <a:gd name="connsiteY39" fmla="*/ 295275 h 647700"/>
                    <a:gd name="connsiteX40" fmla="*/ 413449 w 523938"/>
                    <a:gd name="connsiteY40" fmla="*/ 346710 h 647700"/>
                    <a:gd name="connsiteX41" fmla="*/ 414401 w 523938"/>
                    <a:gd name="connsiteY41" fmla="*/ 347663 h 647700"/>
                    <a:gd name="connsiteX42" fmla="*/ 426784 w 523938"/>
                    <a:gd name="connsiteY42" fmla="*/ 352425 h 647700"/>
                    <a:gd name="connsiteX43" fmla="*/ 445834 w 523938"/>
                    <a:gd name="connsiteY43" fmla="*/ 333375 h 647700"/>
                    <a:gd name="connsiteX44" fmla="*/ 438214 w 523938"/>
                    <a:gd name="connsiteY44" fmla="*/ 318135 h 647700"/>
                    <a:gd name="connsiteX45" fmla="*/ 428689 w 523938"/>
                    <a:gd name="connsiteY45" fmla="*/ 295275 h 647700"/>
                    <a:gd name="connsiteX46" fmla="*/ 457264 w 523938"/>
                    <a:gd name="connsiteY46" fmla="*/ 266700 h 647700"/>
                    <a:gd name="connsiteX47" fmla="*/ 485839 w 523938"/>
                    <a:gd name="connsiteY47" fmla="*/ 295275 h 647700"/>
                    <a:gd name="connsiteX48" fmla="*/ 485839 w 523938"/>
                    <a:gd name="connsiteY48" fmla="*/ 355283 h 647700"/>
                    <a:gd name="connsiteX49" fmla="*/ 485839 w 523938"/>
                    <a:gd name="connsiteY49" fmla="*/ 381000 h 647700"/>
                    <a:gd name="connsiteX50" fmla="*/ 485839 w 523938"/>
                    <a:gd name="connsiteY50" fmla="*/ 628650 h 647700"/>
                    <a:gd name="connsiteX51" fmla="*/ 504889 w 523938"/>
                    <a:gd name="connsiteY51" fmla="*/ 647700 h 647700"/>
                    <a:gd name="connsiteX52" fmla="*/ 523939 w 523938"/>
                    <a:gd name="connsiteY52" fmla="*/ 628650 h 647700"/>
                    <a:gd name="connsiteX53" fmla="*/ 523939 w 523938"/>
                    <a:gd name="connsiteY53" fmla="*/ 295275 h 647700"/>
                    <a:gd name="connsiteX54" fmla="*/ 457264 w 523938"/>
                    <a:gd name="connsiteY54" fmla="*/ 2286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3938" h="647700">
                      <a:moveTo>
                        <a:pt x="457264" y="228600"/>
                      </a:moveTo>
                      <a:cubicBezTo>
                        <a:pt x="453454" y="228600"/>
                        <a:pt x="450596" y="228600"/>
                        <a:pt x="446786" y="229552"/>
                      </a:cubicBezTo>
                      <a:cubicBezTo>
                        <a:pt x="443929" y="218123"/>
                        <a:pt x="436309" y="207645"/>
                        <a:pt x="423926" y="202883"/>
                      </a:cubicBezTo>
                      <a:lnTo>
                        <a:pt x="342964" y="170498"/>
                      </a:lnTo>
                      <a:lnTo>
                        <a:pt x="290576" y="49530"/>
                      </a:lnTo>
                      <a:lnTo>
                        <a:pt x="290576" y="49530"/>
                      </a:lnTo>
                      <a:cubicBezTo>
                        <a:pt x="280099" y="20955"/>
                        <a:pt x="252476" y="0"/>
                        <a:pt x="219139" y="0"/>
                      </a:cubicBezTo>
                      <a:cubicBezTo>
                        <a:pt x="201994" y="0"/>
                        <a:pt x="186754" y="5715"/>
                        <a:pt x="174371" y="14288"/>
                      </a:cubicBezTo>
                      <a:lnTo>
                        <a:pt x="174371" y="14288"/>
                      </a:lnTo>
                      <a:lnTo>
                        <a:pt x="45784" y="100965"/>
                      </a:lnTo>
                      <a:cubicBezTo>
                        <a:pt x="38164" y="106680"/>
                        <a:pt x="32449" y="114300"/>
                        <a:pt x="29591" y="123825"/>
                      </a:cubicBezTo>
                      <a:lnTo>
                        <a:pt x="1016" y="247650"/>
                      </a:lnTo>
                      <a:cubicBezTo>
                        <a:pt x="-3746" y="268605"/>
                        <a:pt x="8636" y="288608"/>
                        <a:pt x="29591" y="293370"/>
                      </a:cubicBezTo>
                      <a:cubicBezTo>
                        <a:pt x="32449" y="294323"/>
                        <a:pt x="35306" y="294323"/>
                        <a:pt x="38164" y="294323"/>
                      </a:cubicBezTo>
                      <a:cubicBezTo>
                        <a:pt x="55309" y="294323"/>
                        <a:pt x="71501" y="281940"/>
                        <a:pt x="75311" y="264795"/>
                      </a:cubicBezTo>
                      <a:lnTo>
                        <a:pt x="100076" y="156210"/>
                      </a:lnTo>
                      <a:lnTo>
                        <a:pt x="123889" y="140018"/>
                      </a:lnTo>
                      <a:cubicBezTo>
                        <a:pt x="114364" y="204788"/>
                        <a:pt x="113411" y="256223"/>
                        <a:pt x="113411" y="264795"/>
                      </a:cubicBezTo>
                      <a:lnTo>
                        <a:pt x="103886" y="431483"/>
                      </a:lnTo>
                      <a:lnTo>
                        <a:pt x="66739" y="600075"/>
                      </a:lnTo>
                      <a:cubicBezTo>
                        <a:pt x="61976" y="621030"/>
                        <a:pt x="75311" y="641033"/>
                        <a:pt x="95314" y="645795"/>
                      </a:cubicBezTo>
                      <a:cubicBezTo>
                        <a:pt x="98171" y="646748"/>
                        <a:pt x="101029" y="646748"/>
                        <a:pt x="103886" y="646748"/>
                      </a:cubicBezTo>
                      <a:cubicBezTo>
                        <a:pt x="121031" y="646748"/>
                        <a:pt x="137224" y="634365"/>
                        <a:pt x="141034" y="617220"/>
                      </a:cubicBezTo>
                      <a:lnTo>
                        <a:pt x="179134" y="445770"/>
                      </a:lnTo>
                      <a:cubicBezTo>
                        <a:pt x="179134" y="443865"/>
                        <a:pt x="180086" y="441960"/>
                        <a:pt x="180086" y="440055"/>
                      </a:cubicBezTo>
                      <a:lnTo>
                        <a:pt x="184849" y="346710"/>
                      </a:lnTo>
                      <a:lnTo>
                        <a:pt x="246761" y="415290"/>
                      </a:lnTo>
                      <a:lnTo>
                        <a:pt x="255334" y="592455"/>
                      </a:lnTo>
                      <a:cubicBezTo>
                        <a:pt x="256286" y="612458"/>
                        <a:pt x="273431" y="628650"/>
                        <a:pt x="293434" y="628650"/>
                      </a:cubicBezTo>
                      <a:cubicBezTo>
                        <a:pt x="294386" y="628650"/>
                        <a:pt x="294386" y="628650"/>
                        <a:pt x="295339" y="628650"/>
                      </a:cubicBezTo>
                      <a:cubicBezTo>
                        <a:pt x="316294" y="627698"/>
                        <a:pt x="332486" y="609600"/>
                        <a:pt x="331534" y="588645"/>
                      </a:cubicBezTo>
                      <a:lnTo>
                        <a:pt x="322009" y="398145"/>
                      </a:lnTo>
                      <a:cubicBezTo>
                        <a:pt x="322009" y="389573"/>
                        <a:pt x="318199" y="381000"/>
                        <a:pt x="312484" y="374333"/>
                      </a:cubicBezTo>
                      <a:lnTo>
                        <a:pt x="245809" y="300990"/>
                      </a:lnTo>
                      <a:lnTo>
                        <a:pt x="245809" y="146685"/>
                      </a:lnTo>
                      <a:cubicBezTo>
                        <a:pt x="245809" y="146685"/>
                        <a:pt x="246761" y="146685"/>
                        <a:pt x="246761" y="145733"/>
                      </a:cubicBezTo>
                      <a:lnTo>
                        <a:pt x="277241" y="215265"/>
                      </a:lnTo>
                      <a:cubicBezTo>
                        <a:pt x="281051" y="224790"/>
                        <a:pt x="288671" y="231458"/>
                        <a:pt x="298196" y="235268"/>
                      </a:cubicBezTo>
                      <a:lnTo>
                        <a:pt x="392494" y="273368"/>
                      </a:lnTo>
                      <a:cubicBezTo>
                        <a:pt x="389636" y="280035"/>
                        <a:pt x="388684" y="287655"/>
                        <a:pt x="388684" y="295275"/>
                      </a:cubicBezTo>
                      <a:cubicBezTo>
                        <a:pt x="388684" y="316230"/>
                        <a:pt x="398209" y="334328"/>
                        <a:pt x="413449" y="346710"/>
                      </a:cubicBezTo>
                      <a:cubicBezTo>
                        <a:pt x="413449" y="346710"/>
                        <a:pt x="414401" y="347663"/>
                        <a:pt x="414401" y="347663"/>
                      </a:cubicBezTo>
                      <a:cubicBezTo>
                        <a:pt x="417259" y="350520"/>
                        <a:pt x="422021" y="352425"/>
                        <a:pt x="426784" y="352425"/>
                      </a:cubicBezTo>
                      <a:cubicBezTo>
                        <a:pt x="437261" y="352425"/>
                        <a:pt x="445834" y="343853"/>
                        <a:pt x="445834" y="333375"/>
                      </a:cubicBezTo>
                      <a:cubicBezTo>
                        <a:pt x="445834" y="326708"/>
                        <a:pt x="442976" y="320993"/>
                        <a:pt x="438214" y="318135"/>
                      </a:cubicBezTo>
                      <a:cubicBezTo>
                        <a:pt x="433451" y="312420"/>
                        <a:pt x="428689" y="304800"/>
                        <a:pt x="428689" y="295275"/>
                      </a:cubicBezTo>
                      <a:cubicBezTo>
                        <a:pt x="428689" y="279083"/>
                        <a:pt x="441071" y="266700"/>
                        <a:pt x="457264" y="266700"/>
                      </a:cubicBezTo>
                      <a:cubicBezTo>
                        <a:pt x="473456" y="266700"/>
                        <a:pt x="485839" y="279083"/>
                        <a:pt x="485839" y="295275"/>
                      </a:cubicBezTo>
                      <a:lnTo>
                        <a:pt x="485839" y="355283"/>
                      </a:lnTo>
                      <a:lnTo>
                        <a:pt x="485839" y="381000"/>
                      </a:lnTo>
                      <a:lnTo>
                        <a:pt x="485839" y="628650"/>
                      </a:lnTo>
                      <a:cubicBezTo>
                        <a:pt x="485839" y="639128"/>
                        <a:pt x="494411" y="647700"/>
                        <a:pt x="504889" y="647700"/>
                      </a:cubicBezTo>
                      <a:cubicBezTo>
                        <a:pt x="515366" y="647700"/>
                        <a:pt x="523939" y="639128"/>
                        <a:pt x="523939" y="628650"/>
                      </a:cubicBezTo>
                      <a:lnTo>
                        <a:pt x="523939" y="295275"/>
                      </a:lnTo>
                      <a:cubicBezTo>
                        <a:pt x="523939" y="258127"/>
                        <a:pt x="494411" y="228600"/>
                        <a:pt x="457264" y="228600"/>
                      </a:cubicBezTo>
                      <a:close/>
                    </a:path>
                  </a:pathLst>
                </a:custGeom>
                <a:grpFill/>
                <a:ln w="9525" cap="flat">
                  <a:noFill/>
                  <a:prstDash val="solid"/>
                  <a:miter/>
                </a:ln>
              </p:spPr>
              <p:txBody>
                <a:bodyPr rtlCol="0" anchor="ctr"/>
                <a:lstStyle/>
                <a:p>
                  <a:endParaRPr lang="en-US" sz="1788" dirty="0"/>
                </a:p>
              </p:txBody>
            </p:sp>
            <p:sp>
              <p:nvSpPr>
                <p:cNvPr id="52" name="Freeform 51">
                  <a:extLst>
                    <a:ext uri="{FF2B5EF4-FFF2-40B4-BE49-F238E27FC236}">
                      <a16:creationId xmlns:a16="http://schemas.microsoft.com/office/drawing/2014/main" id="{88F34AF8-556B-F15E-15D1-6AE7F8D8788C}"/>
                    </a:ext>
                  </a:extLst>
                </p:cNvPr>
                <p:cNvSpPr/>
                <p:nvPr/>
              </p:nvSpPr>
              <p:spPr>
                <a:xfrm>
                  <a:off x="3495426" y="67198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sz="1788"/>
                </a:p>
              </p:txBody>
            </p:sp>
          </p:grpSp>
          <p:grpSp>
            <p:nvGrpSpPr>
              <p:cNvPr id="93" name="Graphic 58" descr="Downhill skiing with solid fill">
                <a:extLst>
                  <a:ext uri="{FF2B5EF4-FFF2-40B4-BE49-F238E27FC236}">
                    <a16:creationId xmlns:a16="http://schemas.microsoft.com/office/drawing/2014/main" id="{581965B0-B87B-AA53-7EF6-4C7F9828C151}"/>
                  </a:ext>
                </a:extLst>
              </p:cNvPr>
              <p:cNvGrpSpPr/>
              <p:nvPr/>
            </p:nvGrpSpPr>
            <p:grpSpPr>
              <a:xfrm rot="15190185">
                <a:off x="2880848" y="4428041"/>
                <a:ext cx="384642" cy="237797"/>
                <a:chOff x="7143670" y="7233020"/>
                <a:chExt cx="628183" cy="435724"/>
              </a:xfrm>
              <a:grpFill/>
            </p:grpSpPr>
            <p:sp>
              <p:nvSpPr>
                <p:cNvPr id="95" name="Freeform 94">
                  <a:extLst>
                    <a:ext uri="{FF2B5EF4-FFF2-40B4-BE49-F238E27FC236}">
                      <a16:creationId xmlns:a16="http://schemas.microsoft.com/office/drawing/2014/main" id="{0212AA09-D1C6-1B17-182C-E18752855B1D}"/>
                    </a:ext>
                  </a:extLst>
                </p:cNvPr>
                <p:cNvSpPr/>
                <p:nvPr/>
              </p:nvSpPr>
              <p:spPr>
                <a:xfrm>
                  <a:off x="7619453" y="73506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sz="1788"/>
                </a:p>
              </p:txBody>
            </p:sp>
            <p:sp>
              <p:nvSpPr>
                <p:cNvPr id="96" name="Freeform 95">
                  <a:extLst>
                    <a:ext uri="{FF2B5EF4-FFF2-40B4-BE49-F238E27FC236}">
                      <a16:creationId xmlns:a16="http://schemas.microsoft.com/office/drawing/2014/main" id="{503603AA-93EA-EE6D-88C3-10D6D287686F}"/>
                    </a:ext>
                  </a:extLst>
                </p:cNvPr>
                <p:cNvSpPr/>
                <p:nvPr/>
              </p:nvSpPr>
              <p:spPr>
                <a:xfrm>
                  <a:off x="7143670" y="7233020"/>
                  <a:ext cx="580638" cy="435724"/>
                </a:xfrm>
                <a:custGeom>
                  <a:avLst/>
                  <a:gdLst>
                    <a:gd name="connsiteX0" fmla="*/ 557698 w 580638"/>
                    <a:gd name="connsiteY0" fmla="*/ 362383 h 435724"/>
                    <a:gd name="connsiteX1" fmla="*/ 456733 w 580638"/>
                    <a:gd name="connsiteY1" fmla="*/ 320472 h 435724"/>
                    <a:gd name="connsiteX2" fmla="*/ 456733 w 580638"/>
                    <a:gd name="connsiteY2" fmla="*/ 157595 h 435724"/>
                    <a:gd name="connsiteX3" fmla="*/ 415775 w 580638"/>
                    <a:gd name="connsiteY3" fmla="*/ 95682 h 435724"/>
                    <a:gd name="connsiteX4" fmla="*/ 197653 w 580638"/>
                    <a:gd name="connsiteY4" fmla="*/ 5195 h 435724"/>
                    <a:gd name="connsiteX5" fmla="*/ 110975 w 580638"/>
                    <a:gd name="connsiteY5" fmla="*/ 41390 h 435724"/>
                    <a:gd name="connsiteX6" fmla="*/ 109070 w 580638"/>
                    <a:gd name="connsiteY6" fmla="*/ 88062 h 435724"/>
                    <a:gd name="connsiteX7" fmla="*/ 175745 w 580638"/>
                    <a:gd name="connsiteY7" fmla="*/ 253797 h 435724"/>
                    <a:gd name="connsiteX8" fmla="*/ 30013 w 580638"/>
                    <a:gd name="connsiteY8" fmla="*/ 310947 h 435724"/>
                    <a:gd name="connsiteX9" fmla="*/ 3343 w 580638"/>
                    <a:gd name="connsiteY9" fmla="*/ 372860 h 435724"/>
                    <a:gd name="connsiteX10" fmla="*/ 47158 w 580638"/>
                    <a:gd name="connsiteY10" fmla="*/ 402387 h 435724"/>
                    <a:gd name="connsiteX11" fmla="*/ 65255 w 580638"/>
                    <a:gd name="connsiteY11" fmla="*/ 398578 h 435724"/>
                    <a:gd name="connsiteX12" fmla="*/ 255755 w 580638"/>
                    <a:gd name="connsiteY12" fmla="*/ 322378 h 435724"/>
                    <a:gd name="connsiteX13" fmla="*/ 281473 w 580638"/>
                    <a:gd name="connsiteY13" fmla="*/ 296660 h 435724"/>
                    <a:gd name="connsiteX14" fmla="*/ 281473 w 580638"/>
                    <a:gd name="connsiteY14" fmla="*/ 260465 h 435724"/>
                    <a:gd name="connsiteX15" fmla="*/ 243373 w 580638"/>
                    <a:gd name="connsiteY15" fmla="*/ 167120 h 435724"/>
                    <a:gd name="connsiteX16" fmla="*/ 380533 w 580638"/>
                    <a:gd name="connsiteY16" fmla="*/ 225222 h 435724"/>
                    <a:gd name="connsiteX17" fmla="*/ 380533 w 580638"/>
                    <a:gd name="connsiteY17" fmla="*/ 346190 h 435724"/>
                    <a:gd name="connsiteX18" fmla="*/ 403393 w 580638"/>
                    <a:gd name="connsiteY18" fmla="*/ 380480 h 435724"/>
                    <a:gd name="connsiteX19" fmla="*/ 527218 w 580638"/>
                    <a:gd name="connsiteY19" fmla="*/ 432867 h 435724"/>
                    <a:gd name="connsiteX20" fmla="*/ 541505 w 580638"/>
                    <a:gd name="connsiteY20" fmla="*/ 435725 h 435724"/>
                    <a:gd name="connsiteX21" fmla="*/ 576748 w 580638"/>
                    <a:gd name="connsiteY21" fmla="*/ 411912 h 435724"/>
                    <a:gd name="connsiteX22" fmla="*/ 557698 w 580638"/>
                    <a:gd name="connsiteY22" fmla="*/ 362383 h 4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0638" h="435724">
                      <a:moveTo>
                        <a:pt x="557698" y="362383"/>
                      </a:moveTo>
                      <a:lnTo>
                        <a:pt x="456733" y="320472"/>
                      </a:lnTo>
                      <a:lnTo>
                        <a:pt x="456733" y="157595"/>
                      </a:lnTo>
                      <a:cubicBezTo>
                        <a:pt x="456733" y="130925"/>
                        <a:pt x="441493" y="106160"/>
                        <a:pt x="415775" y="95682"/>
                      </a:cubicBezTo>
                      <a:lnTo>
                        <a:pt x="197653" y="5195"/>
                      </a:lnTo>
                      <a:cubicBezTo>
                        <a:pt x="163363" y="-9093"/>
                        <a:pt x="124310" y="7100"/>
                        <a:pt x="110975" y="41390"/>
                      </a:cubicBezTo>
                      <a:cubicBezTo>
                        <a:pt x="104308" y="56630"/>
                        <a:pt x="104308" y="73775"/>
                        <a:pt x="109070" y="88062"/>
                      </a:cubicBezTo>
                      <a:lnTo>
                        <a:pt x="175745" y="253797"/>
                      </a:lnTo>
                      <a:lnTo>
                        <a:pt x="30013" y="310947"/>
                      </a:lnTo>
                      <a:cubicBezTo>
                        <a:pt x="5248" y="320472"/>
                        <a:pt x="-6182" y="348095"/>
                        <a:pt x="3343" y="372860"/>
                      </a:cubicBezTo>
                      <a:cubicBezTo>
                        <a:pt x="10963" y="391910"/>
                        <a:pt x="29060" y="402387"/>
                        <a:pt x="47158" y="402387"/>
                      </a:cubicBezTo>
                      <a:cubicBezTo>
                        <a:pt x="52873" y="402387"/>
                        <a:pt x="58588" y="401435"/>
                        <a:pt x="65255" y="398578"/>
                      </a:cubicBezTo>
                      <a:lnTo>
                        <a:pt x="255755" y="322378"/>
                      </a:lnTo>
                      <a:cubicBezTo>
                        <a:pt x="267185" y="317615"/>
                        <a:pt x="276710" y="308090"/>
                        <a:pt x="281473" y="296660"/>
                      </a:cubicBezTo>
                      <a:cubicBezTo>
                        <a:pt x="286235" y="285230"/>
                        <a:pt x="286235" y="271895"/>
                        <a:pt x="281473" y="260465"/>
                      </a:cubicBezTo>
                      <a:lnTo>
                        <a:pt x="243373" y="167120"/>
                      </a:lnTo>
                      <a:lnTo>
                        <a:pt x="380533" y="225222"/>
                      </a:lnTo>
                      <a:cubicBezTo>
                        <a:pt x="380533" y="278562"/>
                        <a:pt x="380533" y="346190"/>
                        <a:pt x="380533" y="346190"/>
                      </a:cubicBezTo>
                      <a:cubicBezTo>
                        <a:pt x="380533" y="360478"/>
                        <a:pt x="389105" y="374765"/>
                        <a:pt x="403393" y="380480"/>
                      </a:cubicBezTo>
                      <a:lnTo>
                        <a:pt x="527218" y="432867"/>
                      </a:lnTo>
                      <a:cubicBezTo>
                        <a:pt x="531980" y="434772"/>
                        <a:pt x="536743" y="435725"/>
                        <a:pt x="541505" y="435725"/>
                      </a:cubicBezTo>
                      <a:cubicBezTo>
                        <a:pt x="556745" y="435725"/>
                        <a:pt x="570080" y="427153"/>
                        <a:pt x="576748" y="411912"/>
                      </a:cubicBezTo>
                      <a:cubicBezTo>
                        <a:pt x="586273" y="392862"/>
                        <a:pt x="577700" y="370955"/>
                        <a:pt x="557698" y="362383"/>
                      </a:cubicBezTo>
                      <a:close/>
                    </a:path>
                  </a:pathLst>
                </a:custGeom>
                <a:grpFill/>
                <a:ln w="9525" cap="flat">
                  <a:noFill/>
                  <a:prstDash val="solid"/>
                  <a:miter/>
                </a:ln>
              </p:spPr>
              <p:txBody>
                <a:bodyPr rtlCol="0" anchor="ctr"/>
                <a:lstStyle/>
                <a:p>
                  <a:endParaRPr lang="en-US" sz="1788"/>
                </a:p>
              </p:txBody>
            </p:sp>
          </p:grpSp>
        </p:grpSp>
        <p:sp>
          <p:nvSpPr>
            <p:cNvPr id="5" name="TextBox 4">
              <a:extLst>
                <a:ext uri="{FF2B5EF4-FFF2-40B4-BE49-F238E27FC236}">
                  <a16:creationId xmlns:a16="http://schemas.microsoft.com/office/drawing/2014/main" id="{6C28DC17-E107-BBAA-46EC-CE97BFC83DB8}"/>
                </a:ext>
              </a:extLst>
            </p:cNvPr>
            <p:cNvSpPr txBox="1"/>
            <p:nvPr/>
          </p:nvSpPr>
          <p:spPr>
            <a:xfrm>
              <a:off x="4398974" y="4570205"/>
              <a:ext cx="13440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OPPOSITIONAL</a:t>
              </a:r>
            </a:p>
            <a:p>
              <a:pPr algn="ctr"/>
              <a:r>
                <a:rPr lang="en-US" sz="813" dirty="0">
                  <a:latin typeface="Arial Rounded MT Bold" panose="020F0704030504030204" pitchFamily="34" charset="77"/>
                </a:rPr>
                <a:t>&amp; DEFIANT</a:t>
              </a:r>
            </a:p>
          </p:txBody>
        </p:sp>
        <p:pic>
          <p:nvPicPr>
            <p:cNvPr id="43" name="Graphic 42" descr="Clenched Fist with solid fill">
              <a:extLst>
                <a:ext uri="{FF2B5EF4-FFF2-40B4-BE49-F238E27FC236}">
                  <a16:creationId xmlns:a16="http://schemas.microsoft.com/office/drawing/2014/main" id="{9F04A4A0-74A3-557F-E604-BE1396E8BC9A}"/>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4478082" y="3872976"/>
              <a:ext cx="761510" cy="761510"/>
            </a:xfrm>
            <a:prstGeom prst="rect">
              <a:avLst/>
            </a:prstGeom>
          </p:spPr>
        </p:pic>
        <p:grpSp>
          <p:nvGrpSpPr>
            <p:cNvPr id="83" name="Group 82">
              <a:extLst>
                <a:ext uri="{FF2B5EF4-FFF2-40B4-BE49-F238E27FC236}">
                  <a16:creationId xmlns:a16="http://schemas.microsoft.com/office/drawing/2014/main" id="{7448B120-8974-F959-928B-31CE25187137}"/>
                </a:ext>
              </a:extLst>
            </p:cNvPr>
            <p:cNvGrpSpPr/>
            <p:nvPr/>
          </p:nvGrpSpPr>
          <p:grpSpPr>
            <a:xfrm>
              <a:off x="5081012" y="3942419"/>
              <a:ext cx="465172" cy="581525"/>
              <a:chOff x="5850637" y="6489275"/>
              <a:chExt cx="572047" cy="680159"/>
            </a:xfrm>
            <a:grpFill/>
          </p:grpSpPr>
          <p:grpSp>
            <p:nvGrpSpPr>
              <p:cNvPr id="86" name="Graphic 23685" descr="User with solid fill">
                <a:extLst>
                  <a:ext uri="{FF2B5EF4-FFF2-40B4-BE49-F238E27FC236}">
                    <a16:creationId xmlns:a16="http://schemas.microsoft.com/office/drawing/2014/main" id="{BC238467-8473-0E0B-A028-D3AA9BC7DFF8}"/>
                  </a:ext>
                </a:extLst>
              </p:cNvPr>
              <p:cNvGrpSpPr/>
              <p:nvPr/>
            </p:nvGrpSpPr>
            <p:grpSpPr>
              <a:xfrm>
                <a:off x="5905907" y="6489275"/>
                <a:ext cx="410879" cy="668021"/>
                <a:chOff x="6984162" y="6444675"/>
                <a:chExt cx="410879" cy="668021"/>
              </a:xfrm>
              <a:grpFill/>
            </p:grpSpPr>
            <p:sp>
              <p:nvSpPr>
                <p:cNvPr id="90" name="Freeform 89">
                  <a:extLst>
                    <a:ext uri="{FF2B5EF4-FFF2-40B4-BE49-F238E27FC236}">
                      <a16:creationId xmlns:a16="http://schemas.microsoft.com/office/drawing/2014/main" id="{AD29DF50-564C-F04A-7A0A-ED5FA0014912}"/>
                    </a:ext>
                  </a:extLst>
                </p:cNvPr>
                <p:cNvSpPr/>
                <p:nvPr/>
              </p:nvSpPr>
              <p:spPr>
                <a:xfrm>
                  <a:off x="6984162" y="6707174"/>
                  <a:ext cx="410879" cy="405522"/>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788"/>
                </a:p>
              </p:txBody>
            </p:sp>
            <p:sp>
              <p:nvSpPr>
                <p:cNvPr id="92" name="Freeform 91">
                  <a:extLst>
                    <a:ext uri="{FF2B5EF4-FFF2-40B4-BE49-F238E27FC236}">
                      <a16:creationId xmlns:a16="http://schemas.microsoft.com/office/drawing/2014/main" id="{487B795E-E5A3-929C-CB12-D6AA9BBD519C}"/>
                    </a:ext>
                  </a:extLst>
                </p:cNvPr>
                <p:cNvSpPr/>
                <p:nvPr/>
              </p:nvSpPr>
              <p:spPr>
                <a:xfrm>
                  <a:off x="7030832" y="6444675"/>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28575" cap="flat">
                  <a:solidFill>
                    <a:schemeClr val="bg1"/>
                  </a:solidFill>
                  <a:prstDash val="solid"/>
                  <a:miter/>
                </a:ln>
              </p:spPr>
              <p:txBody>
                <a:bodyPr rtlCol="0" anchor="ctr"/>
                <a:lstStyle/>
                <a:p>
                  <a:endParaRPr lang="en-US" sz="1788"/>
                </a:p>
              </p:txBody>
            </p:sp>
          </p:grpSp>
          <p:pic>
            <p:nvPicPr>
              <p:cNvPr id="88" name="Graphic 87" descr="Confused person with solid fill">
                <a:extLst>
                  <a:ext uri="{FF2B5EF4-FFF2-40B4-BE49-F238E27FC236}">
                    <a16:creationId xmlns:a16="http://schemas.microsoft.com/office/drawing/2014/main" id="{17BC61CB-AE53-D050-56BB-8B8A381A829F}"/>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1"/>
                  </a:ext>
                </a:extLst>
              </a:blip>
              <a:srcRect l="61205" t="19725" b="52190"/>
              <a:stretch/>
            </p:blipFill>
            <p:spPr>
              <a:xfrm>
                <a:off x="5935939" y="6806213"/>
                <a:ext cx="486745" cy="352370"/>
              </a:xfrm>
              <a:prstGeom prst="rect">
                <a:avLst/>
              </a:prstGeom>
            </p:spPr>
          </p:pic>
          <p:pic>
            <p:nvPicPr>
              <p:cNvPr id="89" name="Graphic 88" descr="Confused person with solid fill">
                <a:extLst>
                  <a:ext uri="{FF2B5EF4-FFF2-40B4-BE49-F238E27FC236}">
                    <a16:creationId xmlns:a16="http://schemas.microsoft.com/office/drawing/2014/main" id="{E14704F1-B119-7C7B-7C8F-51D73909D06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2"/>
                  </a:ext>
                </a:extLst>
              </a:blip>
              <a:srcRect l="61205" t="19725" b="52190"/>
              <a:stretch/>
            </p:blipFill>
            <p:spPr>
              <a:xfrm flipH="1">
                <a:off x="5850637" y="6817064"/>
                <a:ext cx="451721" cy="352370"/>
              </a:xfrm>
              <a:prstGeom prst="rect">
                <a:avLst/>
              </a:prstGeom>
            </p:spPr>
          </p:pic>
        </p:grpSp>
      </p:grpSp>
      <p:sp>
        <p:nvSpPr>
          <p:cNvPr id="71" name="Rectangle 70">
            <a:extLst>
              <a:ext uri="{FF2B5EF4-FFF2-40B4-BE49-F238E27FC236}">
                <a16:creationId xmlns:a16="http://schemas.microsoft.com/office/drawing/2014/main" id="{DDDA3DDA-9A2E-8363-2FA6-80AB3CED3317}"/>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pic>
        <p:nvPicPr>
          <p:cNvPr id="76" name="Picture 6">
            <a:extLst>
              <a:ext uri="{FF2B5EF4-FFF2-40B4-BE49-F238E27FC236}">
                <a16:creationId xmlns:a16="http://schemas.microsoft.com/office/drawing/2014/main" id="{58EBE32A-7F20-2E7A-F9FD-4C41814CD16D}"/>
              </a:ext>
            </a:extLst>
          </p:cNvPr>
          <p:cNvPicPr>
            <a:picLocks noChangeAspect="1" noChangeArrowheads="1"/>
          </p:cNvPicPr>
          <p:nvPr/>
        </p:nvPicPr>
        <p:blipFill>
          <a:blip r:embed="rId4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102">
            <a:extLst>
              <a:ext uri="{FF2B5EF4-FFF2-40B4-BE49-F238E27FC236}">
                <a16:creationId xmlns:a16="http://schemas.microsoft.com/office/drawing/2014/main" id="{1B5D1F0E-766F-60BB-5645-CBFEBCAA0131}"/>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29210418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art with solid fill">
            <a:extLst>
              <a:ext uri="{FF2B5EF4-FFF2-40B4-BE49-F238E27FC236}">
                <a16:creationId xmlns:a16="http://schemas.microsoft.com/office/drawing/2014/main" id="{6A279577-68EC-4466-87F4-97E18E41D4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81525" y="940835"/>
            <a:ext cx="742950" cy="742950"/>
          </a:xfrm>
          <a:prstGeom prst="rect">
            <a:avLst/>
          </a:prstGeom>
        </p:spPr>
      </p:pic>
      <p:pic>
        <p:nvPicPr>
          <p:cNvPr id="8" name="Picture 7" descr="04">
            <a:extLst>
              <a:ext uri="{FF2B5EF4-FFF2-40B4-BE49-F238E27FC236}">
                <a16:creationId xmlns:a16="http://schemas.microsoft.com/office/drawing/2014/main" id="{1EC1CE49-23A0-F387-EF84-43125EC1CB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21606" t="8545" r="18501" b="11597"/>
          <a:stretch>
            <a:fillRect/>
          </a:stretch>
        </p:blipFill>
        <p:spPr bwMode="auto">
          <a:xfrm>
            <a:off x="3457795" y="2333789"/>
            <a:ext cx="3403612" cy="34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5DC5596-30B4-FA30-991B-431EDD86D034}"/>
              </a:ext>
            </a:extLst>
          </p:cNvPr>
          <p:cNvSpPr txBox="1"/>
          <p:nvPr/>
        </p:nvSpPr>
        <p:spPr>
          <a:xfrm>
            <a:off x="6212890" y="6131304"/>
            <a:ext cx="1389267"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GRATITUDE</a:t>
            </a:r>
          </a:p>
        </p:txBody>
      </p:sp>
      <p:sp>
        <p:nvSpPr>
          <p:cNvPr id="11" name="TextBox 10">
            <a:extLst>
              <a:ext uri="{FF2B5EF4-FFF2-40B4-BE49-F238E27FC236}">
                <a16:creationId xmlns:a16="http://schemas.microsoft.com/office/drawing/2014/main" id="{839B9B08-54A6-7954-A2CF-2A643457072E}"/>
              </a:ext>
            </a:extLst>
          </p:cNvPr>
          <p:cNvSpPr txBox="1"/>
          <p:nvPr/>
        </p:nvSpPr>
        <p:spPr>
          <a:xfrm>
            <a:off x="2135362" y="2207747"/>
            <a:ext cx="109537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USE LOVE TO SOLVE CONFLICT</a:t>
            </a:r>
          </a:p>
        </p:txBody>
      </p:sp>
      <p:sp>
        <p:nvSpPr>
          <p:cNvPr id="12" name="TextBox 11">
            <a:extLst>
              <a:ext uri="{FF2B5EF4-FFF2-40B4-BE49-F238E27FC236}">
                <a16:creationId xmlns:a16="http://schemas.microsoft.com/office/drawing/2014/main" id="{E7BFD100-313E-4B3D-F2E6-953551652A74}"/>
              </a:ext>
            </a:extLst>
          </p:cNvPr>
          <p:cNvSpPr txBox="1"/>
          <p:nvPr/>
        </p:nvSpPr>
        <p:spPr>
          <a:xfrm>
            <a:off x="6581338" y="2251017"/>
            <a:ext cx="1077538"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EMPATHY</a:t>
            </a:r>
          </a:p>
        </p:txBody>
      </p:sp>
      <p:sp>
        <p:nvSpPr>
          <p:cNvPr id="13" name="TextBox 12">
            <a:extLst>
              <a:ext uri="{FF2B5EF4-FFF2-40B4-BE49-F238E27FC236}">
                <a16:creationId xmlns:a16="http://schemas.microsoft.com/office/drawing/2014/main" id="{F24822EA-E169-C52C-0427-6235039D39CC}"/>
              </a:ext>
            </a:extLst>
          </p:cNvPr>
          <p:cNvSpPr txBox="1"/>
          <p:nvPr/>
        </p:nvSpPr>
        <p:spPr>
          <a:xfrm>
            <a:off x="1553981" y="3498938"/>
            <a:ext cx="1072060"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FORGINVENESS</a:t>
            </a:r>
          </a:p>
        </p:txBody>
      </p:sp>
      <p:sp>
        <p:nvSpPr>
          <p:cNvPr id="14" name="TextBox 13">
            <a:extLst>
              <a:ext uri="{FF2B5EF4-FFF2-40B4-BE49-F238E27FC236}">
                <a16:creationId xmlns:a16="http://schemas.microsoft.com/office/drawing/2014/main" id="{2BD1D999-0247-508B-0FCE-39F71DEAEC63}"/>
              </a:ext>
            </a:extLst>
          </p:cNvPr>
          <p:cNvSpPr txBox="1"/>
          <p:nvPr/>
        </p:nvSpPr>
        <p:spPr>
          <a:xfrm>
            <a:off x="2129082" y="5883012"/>
            <a:ext cx="107753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CARE &amp; COMPASSION</a:t>
            </a:r>
          </a:p>
        </p:txBody>
      </p:sp>
      <p:sp>
        <p:nvSpPr>
          <p:cNvPr id="15" name="TextBox 14">
            <a:extLst>
              <a:ext uri="{FF2B5EF4-FFF2-40B4-BE49-F238E27FC236}">
                <a16:creationId xmlns:a16="http://schemas.microsoft.com/office/drawing/2014/main" id="{56315CC9-25AD-9D00-581E-607490D94DB6}"/>
              </a:ext>
            </a:extLst>
          </p:cNvPr>
          <p:cNvSpPr txBox="1"/>
          <p:nvPr/>
        </p:nvSpPr>
        <p:spPr>
          <a:xfrm>
            <a:off x="7112312" y="4718583"/>
            <a:ext cx="1099479"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HARMONY &amp; BALANCE</a:t>
            </a:r>
          </a:p>
        </p:txBody>
      </p:sp>
      <p:sp>
        <p:nvSpPr>
          <p:cNvPr id="16" name="TextBox 15">
            <a:extLst>
              <a:ext uri="{FF2B5EF4-FFF2-40B4-BE49-F238E27FC236}">
                <a16:creationId xmlns:a16="http://schemas.microsoft.com/office/drawing/2014/main" id="{B334D112-E334-4E95-F60F-7DB2357569B5}"/>
              </a:ext>
            </a:extLst>
          </p:cNvPr>
          <p:cNvSpPr txBox="1"/>
          <p:nvPr/>
        </p:nvSpPr>
        <p:spPr>
          <a:xfrm>
            <a:off x="1381974" y="4730271"/>
            <a:ext cx="1405064"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CONNECTION TO  FAMILY &amp; COMMUNITY</a:t>
            </a:r>
          </a:p>
        </p:txBody>
      </p:sp>
      <p:sp>
        <p:nvSpPr>
          <p:cNvPr id="17" name="TextBox 16">
            <a:extLst>
              <a:ext uri="{FF2B5EF4-FFF2-40B4-BE49-F238E27FC236}">
                <a16:creationId xmlns:a16="http://schemas.microsoft.com/office/drawing/2014/main" id="{25EB2E07-DB11-5EB3-9BEF-42EA8363C384}"/>
              </a:ext>
            </a:extLst>
          </p:cNvPr>
          <p:cNvSpPr txBox="1"/>
          <p:nvPr/>
        </p:nvSpPr>
        <p:spPr>
          <a:xfrm>
            <a:off x="6975254" y="3239463"/>
            <a:ext cx="1373382"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PEACE IN SELF,</a:t>
            </a:r>
          </a:p>
          <a:p>
            <a:pPr algn="ctr"/>
            <a:r>
              <a:rPr lang="en-US" sz="813" dirty="0">
                <a:latin typeface="Arial Rounded MT Bold" panose="020F0704030504030204" pitchFamily="34" charset="77"/>
              </a:rPr>
              <a:t>FAMILY &amp; COMMUNITY</a:t>
            </a:r>
          </a:p>
        </p:txBody>
      </p:sp>
      <p:pic>
        <p:nvPicPr>
          <p:cNvPr id="18" name="Graphic 17" descr="Shoe footprints with solid fill">
            <a:extLst>
              <a:ext uri="{FF2B5EF4-FFF2-40B4-BE49-F238E27FC236}">
                <a16:creationId xmlns:a16="http://schemas.microsoft.com/office/drawing/2014/main" id="{EB5F83B2-75BA-DB25-5A7F-5918574B96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23235" y="1680444"/>
            <a:ext cx="594646" cy="594646"/>
          </a:xfrm>
          <a:prstGeom prst="rect">
            <a:avLst/>
          </a:prstGeom>
        </p:spPr>
      </p:pic>
      <p:grpSp>
        <p:nvGrpSpPr>
          <p:cNvPr id="19" name="Group 18">
            <a:extLst>
              <a:ext uri="{FF2B5EF4-FFF2-40B4-BE49-F238E27FC236}">
                <a16:creationId xmlns:a16="http://schemas.microsoft.com/office/drawing/2014/main" id="{91C765CA-AEEB-0C52-12D0-FD4379996C1A}"/>
              </a:ext>
            </a:extLst>
          </p:cNvPr>
          <p:cNvGrpSpPr/>
          <p:nvPr/>
        </p:nvGrpSpPr>
        <p:grpSpPr>
          <a:xfrm>
            <a:off x="1831633" y="2909079"/>
            <a:ext cx="607458" cy="607458"/>
            <a:chOff x="11652090" y="2018320"/>
            <a:chExt cx="747641" cy="747641"/>
          </a:xfrm>
          <a:solidFill>
            <a:schemeClr val="tx1"/>
          </a:solidFill>
        </p:grpSpPr>
        <p:pic>
          <p:nvPicPr>
            <p:cNvPr id="20" name="Graphic 19" descr="Broken Heart outline">
              <a:extLst>
                <a:ext uri="{FF2B5EF4-FFF2-40B4-BE49-F238E27FC236}">
                  <a16:creationId xmlns:a16="http://schemas.microsoft.com/office/drawing/2014/main" id="{22986A80-5C8F-A75C-C727-FD928C4AD59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652090" y="2018320"/>
              <a:ext cx="747641" cy="747641"/>
            </a:xfrm>
            <a:prstGeom prst="rect">
              <a:avLst/>
            </a:prstGeom>
          </p:spPr>
        </p:pic>
        <p:pic>
          <p:nvPicPr>
            <p:cNvPr id="21" name="Graphic 20" descr="Adhesive Bandage with solid fill">
              <a:extLst>
                <a:ext uri="{FF2B5EF4-FFF2-40B4-BE49-F238E27FC236}">
                  <a16:creationId xmlns:a16="http://schemas.microsoft.com/office/drawing/2014/main" id="{F57F508B-6509-1CEB-5F90-5BEAD2C6A45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1855689" y="2143569"/>
              <a:ext cx="420822" cy="420822"/>
            </a:xfrm>
            <a:prstGeom prst="rect">
              <a:avLst/>
            </a:prstGeom>
          </p:spPr>
        </p:pic>
      </p:grpSp>
      <p:pic>
        <p:nvPicPr>
          <p:cNvPr id="22" name="Graphic 21" descr="Dove with solid fill">
            <a:extLst>
              <a:ext uri="{FF2B5EF4-FFF2-40B4-BE49-F238E27FC236}">
                <a16:creationId xmlns:a16="http://schemas.microsoft.com/office/drawing/2014/main" id="{398538C0-5290-51DD-7BBC-ED5680D6403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91786" y="2692232"/>
            <a:ext cx="607458" cy="607458"/>
          </a:xfrm>
          <a:prstGeom prst="rect">
            <a:avLst/>
          </a:prstGeom>
        </p:spPr>
      </p:pic>
      <p:pic>
        <p:nvPicPr>
          <p:cNvPr id="23" name="Graphic 22" descr="Cycle with people with solid fill">
            <a:extLst>
              <a:ext uri="{FF2B5EF4-FFF2-40B4-BE49-F238E27FC236}">
                <a16:creationId xmlns:a16="http://schemas.microsoft.com/office/drawing/2014/main" id="{3104C101-3F5A-AA2C-81B8-0746FF04DA1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797521" y="4148463"/>
            <a:ext cx="628563" cy="628563"/>
          </a:xfrm>
          <a:prstGeom prst="rect">
            <a:avLst/>
          </a:prstGeom>
        </p:spPr>
      </p:pic>
      <p:pic>
        <p:nvPicPr>
          <p:cNvPr id="24" name="Graphic 23" descr="Yin And Yang with solid fill">
            <a:extLst>
              <a:ext uri="{FF2B5EF4-FFF2-40B4-BE49-F238E27FC236}">
                <a16:creationId xmlns:a16="http://schemas.microsoft.com/office/drawing/2014/main" id="{340218F4-F216-EC3D-452F-AAC3B953BD1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382452" y="4114039"/>
            <a:ext cx="646042" cy="646042"/>
          </a:xfrm>
          <a:prstGeom prst="rect">
            <a:avLst/>
          </a:prstGeom>
        </p:spPr>
      </p:pic>
      <p:grpSp>
        <p:nvGrpSpPr>
          <p:cNvPr id="25" name="Group 24">
            <a:extLst>
              <a:ext uri="{FF2B5EF4-FFF2-40B4-BE49-F238E27FC236}">
                <a16:creationId xmlns:a16="http://schemas.microsoft.com/office/drawing/2014/main" id="{22C88119-30A1-96F4-64FD-C16F2E9F2826}"/>
              </a:ext>
            </a:extLst>
          </p:cNvPr>
          <p:cNvGrpSpPr/>
          <p:nvPr/>
        </p:nvGrpSpPr>
        <p:grpSpPr>
          <a:xfrm>
            <a:off x="2284221" y="5331015"/>
            <a:ext cx="781001" cy="596007"/>
            <a:chOff x="4505838" y="-1452654"/>
            <a:chExt cx="1620020" cy="1240962"/>
          </a:xfrm>
          <a:solidFill>
            <a:schemeClr val="tx1"/>
          </a:solidFill>
        </p:grpSpPr>
        <p:pic>
          <p:nvPicPr>
            <p:cNvPr id="26" name="Graphic 25" descr="Open hand with solid fill">
              <a:extLst>
                <a:ext uri="{FF2B5EF4-FFF2-40B4-BE49-F238E27FC236}">
                  <a16:creationId xmlns:a16="http://schemas.microsoft.com/office/drawing/2014/main" id="{2C4C534B-BA32-17E0-4263-C1418476D3C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rot="19578906">
              <a:off x="5211458" y="-1139575"/>
              <a:ext cx="914400" cy="914400"/>
            </a:xfrm>
            <a:prstGeom prst="rect">
              <a:avLst/>
            </a:prstGeom>
          </p:spPr>
        </p:pic>
        <p:pic>
          <p:nvPicPr>
            <p:cNvPr id="27" name="Graphic 26" descr="Open hand with solid fill">
              <a:extLst>
                <a:ext uri="{FF2B5EF4-FFF2-40B4-BE49-F238E27FC236}">
                  <a16:creationId xmlns:a16="http://schemas.microsoft.com/office/drawing/2014/main" id="{5B4ECC95-DC5F-53A7-8933-38BE27FB106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rot="2072311" flipH="1">
              <a:off x="4505838" y="-1126092"/>
              <a:ext cx="914400" cy="914400"/>
            </a:xfrm>
            <a:prstGeom prst="rect">
              <a:avLst/>
            </a:prstGeom>
          </p:spPr>
        </p:pic>
        <p:pic>
          <p:nvPicPr>
            <p:cNvPr id="28" name="Graphic 27" descr="Heart with solid fill">
              <a:extLst>
                <a:ext uri="{FF2B5EF4-FFF2-40B4-BE49-F238E27FC236}">
                  <a16:creationId xmlns:a16="http://schemas.microsoft.com/office/drawing/2014/main" id="{1E1C58B2-E575-66D6-A3B1-3E9F0F74DA2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909312" y="-1452654"/>
              <a:ext cx="846147" cy="846147"/>
            </a:xfrm>
            <a:prstGeom prst="rect">
              <a:avLst/>
            </a:prstGeom>
          </p:spPr>
        </p:pic>
      </p:grpSp>
      <p:pic>
        <p:nvPicPr>
          <p:cNvPr id="29" name="Graphic 28" descr="Care with solid fill">
            <a:extLst>
              <a:ext uri="{FF2B5EF4-FFF2-40B4-BE49-F238E27FC236}">
                <a16:creationId xmlns:a16="http://schemas.microsoft.com/office/drawing/2014/main" id="{9FD5485F-45E8-8F28-F675-AB444615EDD6}"/>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608967" y="5424313"/>
            <a:ext cx="742950" cy="742950"/>
          </a:xfrm>
          <a:prstGeom prst="rect">
            <a:avLst/>
          </a:prstGeom>
        </p:spPr>
      </p:pic>
      <p:sp>
        <p:nvSpPr>
          <p:cNvPr id="31" name="Rectangle 30">
            <a:extLst>
              <a:ext uri="{FF2B5EF4-FFF2-40B4-BE49-F238E27FC236}">
                <a16:creationId xmlns:a16="http://schemas.microsoft.com/office/drawing/2014/main" id="{16CC834B-94BA-6482-2808-7A5B60485CEB}"/>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Love &amp; Connection</a:t>
            </a:r>
          </a:p>
        </p:txBody>
      </p:sp>
      <p:pic>
        <p:nvPicPr>
          <p:cNvPr id="32" name="Picture 6">
            <a:extLst>
              <a:ext uri="{FF2B5EF4-FFF2-40B4-BE49-F238E27FC236}">
                <a16:creationId xmlns:a16="http://schemas.microsoft.com/office/drawing/2014/main" id="{6F5676DD-D5CD-49E2-F981-29E7048D1873}"/>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phic 32" descr="Heart with solid fill">
            <a:extLst>
              <a:ext uri="{FF2B5EF4-FFF2-40B4-BE49-F238E27FC236}">
                <a16:creationId xmlns:a16="http://schemas.microsoft.com/office/drawing/2014/main" id="{AA6C2B58-8D1D-4E8F-AC53-759DD39B322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32329" y="1707951"/>
            <a:ext cx="630616" cy="630616"/>
          </a:xfrm>
          <a:prstGeom prst="rect">
            <a:avLst/>
          </a:prstGeom>
        </p:spPr>
      </p:pic>
      <p:sp>
        <p:nvSpPr>
          <p:cNvPr id="41" name="TextBox 40">
            <a:extLst>
              <a:ext uri="{FF2B5EF4-FFF2-40B4-BE49-F238E27FC236}">
                <a16:creationId xmlns:a16="http://schemas.microsoft.com/office/drawing/2014/main" id="{A9A1740A-585A-E500-70B7-FBB77410E02D}"/>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6270588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Dim (Medium Sun) with solid fill">
            <a:extLst>
              <a:ext uri="{FF2B5EF4-FFF2-40B4-BE49-F238E27FC236}">
                <a16:creationId xmlns:a16="http://schemas.microsoft.com/office/drawing/2014/main" id="{4E855CC7-7A2A-B1A8-9B72-35D5FB4C42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89914" y="1528210"/>
            <a:ext cx="742950" cy="742950"/>
          </a:xfrm>
          <a:prstGeom prst="rect">
            <a:avLst/>
          </a:prstGeom>
        </p:spPr>
      </p:pic>
      <p:pic>
        <p:nvPicPr>
          <p:cNvPr id="7" name="Graphic 6" descr="Dim (Medium Sun) with solid fill">
            <a:extLst>
              <a:ext uri="{FF2B5EF4-FFF2-40B4-BE49-F238E27FC236}">
                <a16:creationId xmlns:a16="http://schemas.microsoft.com/office/drawing/2014/main" id="{FEAD59E7-1D54-30A7-7C69-040D3F604B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43652" y="1524283"/>
            <a:ext cx="742950" cy="742950"/>
          </a:xfrm>
          <a:prstGeom prst="rect">
            <a:avLst/>
          </a:prstGeom>
        </p:spPr>
      </p:pic>
      <p:pic>
        <p:nvPicPr>
          <p:cNvPr id="8" name="Graphic 7" descr="Dim (Medium Sun) with solid fill">
            <a:extLst>
              <a:ext uri="{FF2B5EF4-FFF2-40B4-BE49-F238E27FC236}">
                <a16:creationId xmlns:a16="http://schemas.microsoft.com/office/drawing/2014/main" id="{C079CC27-7A67-4E8C-D16A-E7AF3AA952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18439" y="2247778"/>
            <a:ext cx="742950" cy="742950"/>
          </a:xfrm>
          <a:prstGeom prst="rect">
            <a:avLst/>
          </a:prstGeom>
        </p:spPr>
      </p:pic>
      <p:pic>
        <p:nvPicPr>
          <p:cNvPr id="9" name="Graphic 8" descr="Dim (Medium Sun) with solid fill">
            <a:extLst>
              <a:ext uri="{FF2B5EF4-FFF2-40B4-BE49-F238E27FC236}">
                <a16:creationId xmlns:a16="http://schemas.microsoft.com/office/drawing/2014/main" id="{2CE295E5-DFEE-D7DF-0965-4EDF3778A8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36694" y="2267233"/>
            <a:ext cx="742950" cy="742950"/>
          </a:xfrm>
          <a:prstGeom prst="rect">
            <a:avLst/>
          </a:prstGeom>
        </p:spPr>
      </p:pic>
      <p:pic>
        <p:nvPicPr>
          <p:cNvPr id="10" name="Graphic 9" descr="Dim (Medium Sun) with solid fill">
            <a:extLst>
              <a:ext uri="{FF2B5EF4-FFF2-40B4-BE49-F238E27FC236}">
                <a16:creationId xmlns:a16="http://schemas.microsoft.com/office/drawing/2014/main" id="{0118A2A2-F12E-521E-600A-DD9A473558B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00354" y="2243851"/>
            <a:ext cx="742950" cy="742950"/>
          </a:xfrm>
          <a:prstGeom prst="rect">
            <a:avLst/>
          </a:prstGeom>
        </p:spPr>
      </p:pic>
      <p:pic>
        <p:nvPicPr>
          <p:cNvPr id="11" name="Graphic 10" descr="Dim (Medium Sun) with solid fill">
            <a:extLst>
              <a:ext uri="{FF2B5EF4-FFF2-40B4-BE49-F238E27FC236}">
                <a16:creationId xmlns:a16="http://schemas.microsoft.com/office/drawing/2014/main" id="{D1B35E6C-597F-D206-E817-5EC1C6F0F56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75140" y="2938203"/>
            <a:ext cx="742950" cy="742950"/>
          </a:xfrm>
          <a:prstGeom prst="rect">
            <a:avLst/>
          </a:prstGeom>
        </p:spPr>
      </p:pic>
      <p:pic>
        <p:nvPicPr>
          <p:cNvPr id="12" name="Graphic 11" descr="Dim (Medium Sun) with solid fill">
            <a:extLst>
              <a:ext uri="{FF2B5EF4-FFF2-40B4-BE49-F238E27FC236}">
                <a16:creationId xmlns:a16="http://schemas.microsoft.com/office/drawing/2014/main" id="{5E234E2F-AE22-23C2-335C-C98A7847F98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74791" y="2935490"/>
            <a:ext cx="742950" cy="742950"/>
          </a:xfrm>
          <a:prstGeom prst="rect">
            <a:avLst/>
          </a:prstGeom>
        </p:spPr>
      </p:pic>
      <p:pic>
        <p:nvPicPr>
          <p:cNvPr id="25" name="Graphic 24" descr="Dim (Medium Sun) with solid fill">
            <a:extLst>
              <a:ext uri="{FF2B5EF4-FFF2-40B4-BE49-F238E27FC236}">
                <a16:creationId xmlns:a16="http://schemas.microsoft.com/office/drawing/2014/main" id="{8366FA69-88DC-A795-6741-3A2252C774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82226" y="2644409"/>
            <a:ext cx="2327335" cy="2327335"/>
          </a:xfrm>
          <a:prstGeom prst="rect">
            <a:avLst/>
          </a:prstGeom>
        </p:spPr>
      </p:pic>
      <p:pic>
        <p:nvPicPr>
          <p:cNvPr id="26" name="Graphic 25" descr="In love face outline outline">
            <a:extLst>
              <a:ext uri="{FF2B5EF4-FFF2-40B4-BE49-F238E27FC236}">
                <a16:creationId xmlns:a16="http://schemas.microsoft.com/office/drawing/2014/main" id="{927FC0C0-9A25-593C-3CFD-91DEFB4BBA7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99040" y="3240603"/>
            <a:ext cx="1106314" cy="1106314"/>
          </a:xfrm>
          <a:prstGeom prst="rect">
            <a:avLst/>
          </a:prstGeom>
        </p:spPr>
      </p:pic>
      <p:sp>
        <p:nvSpPr>
          <p:cNvPr id="4" name="Rectangle 3">
            <a:extLst>
              <a:ext uri="{FF2B5EF4-FFF2-40B4-BE49-F238E27FC236}">
                <a16:creationId xmlns:a16="http://schemas.microsoft.com/office/drawing/2014/main" id="{3C5C4D0C-DF65-29BD-3B1B-A2799557DA2F}"/>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love and empathy</a:t>
            </a:r>
          </a:p>
        </p:txBody>
      </p:sp>
      <p:pic>
        <p:nvPicPr>
          <p:cNvPr id="27" name="Picture 6">
            <a:extLst>
              <a:ext uri="{FF2B5EF4-FFF2-40B4-BE49-F238E27FC236}">
                <a16:creationId xmlns:a16="http://schemas.microsoft.com/office/drawing/2014/main" id="{A57EE899-6F27-4EFB-D372-7FA0DAE40061}"/>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27" descr="Dim (Medium Sun) with solid fill">
            <a:extLst>
              <a:ext uri="{FF2B5EF4-FFF2-40B4-BE49-F238E27FC236}">
                <a16:creationId xmlns:a16="http://schemas.microsoft.com/office/drawing/2014/main" id="{1103BAE3-6D3C-885D-3FF7-86B76218B7E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51392" y="1527591"/>
            <a:ext cx="742950" cy="742950"/>
          </a:xfrm>
          <a:prstGeom prst="rect">
            <a:avLst/>
          </a:prstGeom>
        </p:spPr>
      </p:pic>
      <p:pic>
        <p:nvPicPr>
          <p:cNvPr id="29" name="Graphic 28" descr="Dim (Medium Sun) with solid fill">
            <a:extLst>
              <a:ext uri="{FF2B5EF4-FFF2-40B4-BE49-F238E27FC236}">
                <a16:creationId xmlns:a16="http://schemas.microsoft.com/office/drawing/2014/main" id="{D99B8A19-B59D-7601-1847-27226389379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705130" y="1523664"/>
            <a:ext cx="742950" cy="742950"/>
          </a:xfrm>
          <a:prstGeom prst="rect">
            <a:avLst/>
          </a:prstGeom>
        </p:spPr>
      </p:pic>
      <p:pic>
        <p:nvPicPr>
          <p:cNvPr id="30" name="Graphic 29" descr="Dim (Medium Sun) with solid fill">
            <a:extLst>
              <a:ext uri="{FF2B5EF4-FFF2-40B4-BE49-F238E27FC236}">
                <a16:creationId xmlns:a16="http://schemas.microsoft.com/office/drawing/2014/main" id="{DBD71904-9684-F643-D4EB-C3B85C69E31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79917" y="2247159"/>
            <a:ext cx="742950" cy="742950"/>
          </a:xfrm>
          <a:prstGeom prst="rect">
            <a:avLst/>
          </a:prstGeom>
        </p:spPr>
      </p:pic>
      <p:pic>
        <p:nvPicPr>
          <p:cNvPr id="31" name="Graphic 30" descr="Dim (Medium Sun) with solid fill">
            <a:extLst>
              <a:ext uri="{FF2B5EF4-FFF2-40B4-BE49-F238E27FC236}">
                <a16:creationId xmlns:a16="http://schemas.microsoft.com/office/drawing/2014/main" id="{5C11E1EE-1E47-8840-4875-2F2809B0AF4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98172" y="2266614"/>
            <a:ext cx="742950" cy="742950"/>
          </a:xfrm>
          <a:prstGeom prst="rect">
            <a:avLst/>
          </a:prstGeom>
        </p:spPr>
      </p:pic>
      <p:pic>
        <p:nvPicPr>
          <p:cNvPr id="32" name="Graphic 31" descr="Dim (Medium Sun) with solid fill">
            <a:extLst>
              <a:ext uri="{FF2B5EF4-FFF2-40B4-BE49-F238E27FC236}">
                <a16:creationId xmlns:a16="http://schemas.microsoft.com/office/drawing/2014/main" id="{C73B9BCC-235B-9691-C453-DE47DBAF39B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061832" y="2243232"/>
            <a:ext cx="742950" cy="742950"/>
          </a:xfrm>
          <a:prstGeom prst="rect">
            <a:avLst/>
          </a:prstGeom>
        </p:spPr>
      </p:pic>
      <p:pic>
        <p:nvPicPr>
          <p:cNvPr id="33" name="Graphic 32" descr="Dim (Medium Sun) with solid fill">
            <a:extLst>
              <a:ext uri="{FF2B5EF4-FFF2-40B4-BE49-F238E27FC236}">
                <a16:creationId xmlns:a16="http://schemas.microsoft.com/office/drawing/2014/main" id="{6679E397-2AC9-E69C-D97B-24F2AEC8F46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36618" y="2937584"/>
            <a:ext cx="742950" cy="742950"/>
          </a:xfrm>
          <a:prstGeom prst="rect">
            <a:avLst/>
          </a:prstGeom>
        </p:spPr>
      </p:pic>
      <p:pic>
        <p:nvPicPr>
          <p:cNvPr id="34" name="Graphic 33" descr="Dim (Medium Sun) with solid fill">
            <a:extLst>
              <a:ext uri="{FF2B5EF4-FFF2-40B4-BE49-F238E27FC236}">
                <a16:creationId xmlns:a16="http://schemas.microsoft.com/office/drawing/2014/main" id="{52D705DF-41CD-8B14-B81D-60D21CB26A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36269" y="2934871"/>
            <a:ext cx="742950" cy="742950"/>
          </a:xfrm>
          <a:prstGeom prst="rect">
            <a:avLst/>
          </a:prstGeom>
        </p:spPr>
      </p:pic>
      <p:pic>
        <p:nvPicPr>
          <p:cNvPr id="35" name="Graphic 34" descr="Dim (Medium Sun) with solid fill">
            <a:extLst>
              <a:ext uri="{FF2B5EF4-FFF2-40B4-BE49-F238E27FC236}">
                <a16:creationId xmlns:a16="http://schemas.microsoft.com/office/drawing/2014/main" id="{A7900AA4-7D78-45A9-9511-E85364C80BC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167429" y="3815065"/>
            <a:ext cx="742950" cy="742950"/>
          </a:xfrm>
          <a:prstGeom prst="rect">
            <a:avLst/>
          </a:prstGeom>
        </p:spPr>
      </p:pic>
      <p:pic>
        <p:nvPicPr>
          <p:cNvPr id="36" name="Graphic 35" descr="Dim (Medium Sun) with solid fill">
            <a:extLst>
              <a:ext uri="{FF2B5EF4-FFF2-40B4-BE49-F238E27FC236}">
                <a16:creationId xmlns:a16="http://schemas.microsoft.com/office/drawing/2014/main" id="{BADB63E8-5020-3178-BA4B-6B242E36897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21167" y="3811138"/>
            <a:ext cx="742950" cy="742950"/>
          </a:xfrm>
          <a:prstGeom prst="rect">
            <a:avLst/>
          </a:prstGeom>
        </p:spPr>
      </p:pic>
      <p:pic>
        <p:nvPicPr>
          <p:cNvPr id="37" name="Graphic 36" descr="Dim (Medium Sun) with solid fill">
            <a:extLst>
              <a:ext uri="{FF2B5EF4-FFF2-40B4-BE49-F238E27FC236}">
                <a16:creationId xmlns:a16="http://schemas.microsoft.com/office/drawing/2014/main" id="{E3E73EBF-CE55-D15A-D98B-26D3847F769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795954" y="4534633"/>
            <a:ext cx="742950" cy="742950"/>
          </a:xfrm>
          <a:prstGeom prst="rect">
            <a:avLst/>
          </a:prstGeom>
        </p:spPr>
      </p:pic>
      <p:pic>
        <p:nvPicPr>
          <p:cNvPr id="38" name="Graphic 37" descr="Dim (Medium Sun) with solid fill">
            <a:extLst>
              <a:ext uri="{FF2B5EF4-FFF2-40B4-BE49-F238E27FC236}">
                <a16:creationId xmlns:a16="http://schemas.microsoft.com/office/drawing/2014/main" id="{97AE31B2-9BD0-CE01-889C-0904ECDA39C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14209" y="4554088"/>
            <a:ext cx="742950" cy="742950"/>
          </a:xfrm>
          <a:prstGeom prst="rect">
            <a:avLst/>
          </a:prstGeom>
        </p:spPr>
      </p:pic>
      <p:pic>
        <p:nvPicPr>
          <p:cNvPr id="39" name="Graphic 38" descr="Dim (Medium Sun) with solid fill">
            <a:extLst>
              <a:ext uri="{FF2B5EF4-FFF2-40B4-BE49-F238E27FC236}">
                <a16:creationId xmlns:a16="http://schemas.microsoft.com/office/drawing/2014/main" id="{63AACC71-63D5-0230-2E8E-41C49276F8B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77869" y="4530706"/>
            <a:ext cx="742950" cy="742950"/>
          </a:xfrm>
          <a:prstGeom prst="rect">
            <a:avLst/>
          </a:prstGeom>
        </p:spPr>
      </p:pic>
      <p:pic>
        <p:nvPicPr>
          <p:cNvPr id="40" name="Graphic 39" descr="Dim (Medium Sun) with solid fill">
            <a:extLst>
              <a:ext uri="{FF2B5EF4-FFF2-40B4-BE49-F238E27FC236}">
                <a16:creationId xmlns:a16="http://schemas.microsoft.com/office/drawing/2014/main" id="{257CDF4E-F825-8E5E-58AD-9F3C06AB24B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152655" y="5225058"/>
            <a:ext cx="742950" cy="742950"/>
          </a:xfrm>
          <a:prstGeom prst="rect">
            <a:avLst/>
          </a:prstGeom>
        </p:spPr>
      </p:pic>
      <p:pic>
        <p:nvPicPr>
          <p:cNvPr id="41" name="Graphic 40" descr="Dim (Medium Sun) with solid fill">
            <a:extLst>
              <a:ext uri="{FF2B5EF4-FFF2-40B4-BE49-F238E27FC236}">
                <a16:creationId xmlns:a16="http://schemas.microsoft.com/office/drawing/2014/main" id="{727C6205-7D27-713F-A655-02D923F997E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252306" y="5222345"/>
            <a:ext cx="742950" cy="742950"/>
          </a:xfrm>
          <a:prstGeom prst="rect">
            <a:avLst/>
          </a:prstGeom>
        </p:spPr>
      </p:pic>
      <p:pic>
        <p:nvPicPr>
          <p:cNvPr id="42" name="Graphic 41" descr="Dim (Medium Sun) with solid fill">
            <a:extLst>
              <a:ext uri="{FF2B5EF4-FFF2-40B4-BE49-F238E27FC236}">
                <a16:creationId xmlns:a16="http://schemas.microsoft.com/office/drawing/2014/main" id="{157800A6-D792-5845-C7BD-68C08B39444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28907" y="3814446"/>
            <a:ext cx="742950" cy="742950"/>
          </a:xfrm>
          <a:prstGeom prst="rect">
            <a:avLst/>
          </a:prstGeom>
        </p:spPr>
      </p:pic>
      <p:pic>
        <p:nvPicPr>
          <p:cNvPr id="43" name="Graphic 42" descr="Dim (Medium Sun) with solid fill">
            <a:extLst>
              <a:ext uri="{FF2B5EF4-FFF2-40B4-BE49-F238E27FC236}">
                <a16:creationId xmlns:a16="http://schemas.microsoft.com/office/drawing/2014/main" id="{2AB95489-43BC-BAC9-EAFC-09A00F30576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82645" y="3810519"/>
            <a:ext cx="742950" cy="742950"/>
          </a:xfrm>
          <a:prstGeom prst="rect">
            <a:avLst/>
          </a:prstGeom>
        </p:spPr>
      </p:pic>
      <p:pic>
        <p:nvPicPr>
          <p:cNvPr id="44" name="Graphic 43" descr="Dim (Medium Sun) with solid fill">
            <a:extLst>
              <a:ext uri="{FF2B5EF4-FFF2-40B4-BE49-F238E27FC236}">
                <a16:creationId xmlns:a16="http://schemas.microsoft.com/office/drawing/2014/main" id="{EE01445E-9C19-48AA-975F-9341A65CFC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57432" y="4534014"/>
            <a:ext cx="742950" cy="742950"/>
          </a:xfrm>
          <a:prstGeom prst="rect">
            <a:avLst/>
          </a:prstGeom>
        </p:spPr>
      </p:pic>
      <p:pic>
        <p:nvPicPr>
          <p:cNvPr id="45" name="Graphic 44" descr="Dim (Medium Sun) with solid fill">
            <a:extLst>
              <a:ext uri="{FF2B5EF4-FFF2-40B4-BE49-F238E27FC236}">
                <a16:creationId xmlns:a16="http://schemas.microsoft.com/office/drawing/2014/main" id="{898A5080-1BA6-F836-773E-745F4D5E8C0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75687" y="4553469"/>
            <a:ext cx="742950" cy="742950"/>
          </a:xfrm>
          <a:prstGeom prst="rect">
            <a:avLst/>
          </a:prstGeom>
        </p:spPr>
      </p:pic>
      <p:pic>
        <p:nvPicPr>
          <p:cNvPr id="46" name="Graphic 45" descr="Dim (Medium Sun) with solid fill">
            <a:extLst>
              <a:ext uri="{FF2B5EF4-FFF2-40B4-BE49-F238E27FC236}">
                <a16:creationId xmlns:a16="http://schemas.microsoft.com/office/drawing/2014/main" id="{CA6CB0A0-14E8-3106-9AE4-AB8E43A14C6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039347" y="4530087"/>
            <a:ext cx="742950" cy="742950"/>
          </a:xfrm>
          <a:prstGeom prst="rect">
            <a:avLst/>
          </a:prstGeom>
        </p:spPr>
      </p:pic>
      <p:pic>
        <p:nvPicPr>
          <p:cNvPr id="47" name="Graphic 46" descr="Dim (Medium Sun) with solid fill">
            <a:extLst>
              <a:ext uri="{FF2B5EF4-FFF2-40B4-BE49-F238E27FC236}">
                <a16:creationId xmlns:a16="http://schemas.microsoft.com/office/drawing/2014/main" id="{85F56C4D-8316-3515-E7E5-72F9E877187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14133" y="5224439"/>
            <a:ext cx="742950" cy="742950"/>
          </a:xfrm>
          <a:prstGeom prst="rect">
            <a:avLst/>
          </a:prstGeom>
        </p:spPr>
      </p:pic>
      <p:pic>
        <p:nvPicPr>
          <p:cNvPr id="48" name="Graphic 47" descr="Dim (Medium Sun) with solid fill">
            <a:extLst>
              <a:ext uri="{FF2B5EF4-FFF2-40B4-BE49-F238E27FC236}">
                <a16:creationId xmlns:a16="http://schemas.microsoft.com/office/drawing/2014/main" id="{815BB738-88C3-0A9F-A1E5-2C6864ACAC7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13784" y="5221726"/>
            <a:ext cx="742950" cy="742950"/>
          </a:xfrm>
          <a:prstGeom prst="rect">
            <a:avLst/>
          </a:prstGeom>
        </p:spPr>
      </p:pic>
      <p:pic>
        <p:nvPicPr>
          <p:cNvPr id="49" name="Graphic 48" descr="Dim (Medium Sun) with solid fill">
            <a:extLst>
              <a:ext uri="{FF2B5EF4-FFF2-40B4-BE49-F238E27FC236}">
                <a16:creationId xmlns:a16="http://schemas.microsoft.com/office/drawing/2014/main" id="{140117BD-5628-FD79-22FB-F8C2CFF5B2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8784" y="3415338"/>
            <a:ext cx="742950" cy="742950"/>
          </a:xfrm>
          <a:prstGeom prst="rect">
            <a:avLst/>
          </a:prstGeom>
        </p:spPr>
      </p:pic>
      <p:pic>
        <p:nvPicPr>
          <p:cNvPr id="50" name="Graphic 49" descr="Dim (Medium Sun) with solid fill">
            <a:extLst>
              <a:ext uri="{FF2B5EF4-FFF2-40B4-BE49-F238E27FC236}">
                <a16:creationId xmlns:a16="http://schemas.microsoft.com/office/drawing/2014/main" id="{E46F36FD-62A0-9C09-1A34-5316FDA610F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049344" y="3415338"/>
            <a:ext cx="742950" cy="742950"/>
          </a:xfrm>
          <a:prstGeom prst="rect">
            <a:avLst/>
          </a:prstGeom>
        </p:spPr>
      </p:pic>
      <p:pic>
        <p:nvPicPr>
          <p:cNvPr id="51" name="Graphic 50" descr="Dim (Medium Sun) with solid fill">
            <a:extLst>
              <a:ext uri="{FF2B5EF4-FFF2-40B4-BE49-F238E27FC236}">
                <a16:creationId xmlns:a16="http://schemas.microsoft.com/office/drawing/2014/main" id="{F3E3107E-C0FF-0CBC-BEFE-115DD1193E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23405" y="1501588"/>
            <a:ext cx="742950" cy="742950"/>
          </a:xfrm>
          <a:prstGeom prst="rect">
            <a:avLst/>
          </a:prstGeom>
        </p:spPr>
      </p:pic>
      <p:pic>
        <p:nvPicPr>
          <p:cNvPr id="52" name="Graphic 51" descr="Dim (Medium Sun) with solid fill">
            <a:extLst>
              <a:ext uri="{FF2B5EF4-FFF2-40B4-BE49-F238E27FC236}">
                <a16:creationId xmlns:a16="http://schemas.microsoft.com/office/drawing/2014/main" id="{DDFCF851-C556-E704-56A2-E599AFDB3EB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77143" y="1497661"/>
            <a:ext cx="742950" cy="742950"/>
          </a:xfrm>
          <a:prstGeom prst="rect">
            <a:avLst/>
          </a:prstGeom>
        </p:spPr>
      </p:pic>
      <p:pic>
        <p:nvPicPr>
          <p:cNvPr id="53" name="Graphic 52" descr="Dim (Medium Sun) with solid fill">
            <a:extLst>
              <a:ext uri="{FF2B5EF4-FFF2-40B4-BE49-F238E27FC236}">
                <a16:creationId xmlns:a16="http://schemas.microsoft.com/office/drawing/2014/main" id="{89309EAB-CB91-3DD2-2B10-C253EEB9079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12430" y="5250185"/>
            <a:ext cx="742950" cy="742950"/>
          </a:xfrm>
          <a:prstGeom prst="rect">
            <a:avLst/>
          </a:prstGeom>
        </p:spPr>
      </p:pic>
      <p:pic>
        <p:nvPicPr>
          <p:cNvPr id="54" name="Graphic 53" descr="Dim (Medium Sun) with solid fill">
            <a:extLst>
              <a:ext uri="{FF2B5EF4-FFF2-40B4-BE49-F238E27FC236}">
                <a16:creationId xmlns:a16="http://schemas.microsoft.com/office/drawing/2014/main" id="{4A57DD79-CA60-5FD5-1DA5-0C633C3CA27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66168" y="5246258"/>
            <a:ext cx="742950" cy="742950"/>
          </a:xfrm>
          <a:prstGeom prst="rect">
            <a:avLst/>
          </a:prstGeom>
        </p:spPr>
      </p:pic>
      <p:pic>
        <p:nvPicPr>
          <p:cNvPr id="55" name="Graphic 54" descr="Dim (Medium Sun) with solid fill">
            <a:extLst>
              <a:ext uri="{FF2B5EF4-FFF2-40B4-BE49-F238E27FC236}">
                <a16:creationId xmlns:a16="http://schemas.microsoft.com/office/drawing/2014/main" id="{E0117E72-3F9C-6C58-9AEA-740CF3DDC2A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40303" y="5820834"/>
            <a:ext cx="742950" cy="742950"/>
          </a:xfrm>
          <a:prstGeom prst="rect">
            <a:avLst/>
          </a:prstGeom>
        </p:spPr>
      </p:pic>
      <p:pic>
        <p:nvPicPr>
          <p:cNvPr id="56" name="Graphic 55" descr="Dim (Medium Sun) with solid fill">
            <a:extLst>
              <a:ext uri="{FF2B5EF4-FFF2-40B4-BE49-F238E27FC236}">
                <a16:creationId xmlns:a16="http://schemas.microsoft.com/office/drawing/2014/main" id="{3B969831-81A9-66CD-B574-32B05B77233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46970" y="787406"/>
            <a:ext cx="742950" cy="742950"/>
          </a:xfrm>
          <a:prstGeom prst="rect">
            <a:avLst/>
          </a:prstGeom>
        </p:spPr>
      </p:pic>
      <p:pic>
        <p:nvPicPr>
          <p:cNvPr id="57" name="Graphic 56" descr="Dim (Medium Sun) with solid fill">
            <a:extLst>
              <a:ext uri="{FF2B5EF4-FFF2-40B4-BE49-F238E27FC236}">
                <a16:creationId xmlns:a16="http://schemas.microsoft.com/office/drawing/2014/main" id="{4A34D235-56D2-3ECE-EEFB-3C94AB6CE72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52339" y="789715"/>
            <a:ext cx="742950" cy="742950"/>
          </a:xfrm>
          <a:prstGeom prst="rect">
            <a:avLst/>
          </a:prstGeom>
        </p:spPr>
      </p:pic>
      <p:pic>
        <p:nvPicPr>
          <p:cNvPr id="58" name="Graphic 57" descr="Dim (Medium Sun) with solid fill">
            <a:extLst>
              <a:ext uri="{FF2B5EF4-FFF2-40B4-BE49-F238E27FC236}">
                <a16:creationId xmlns:a16="http://schemas.microsoft.com/office/drawing/2014/main" id="{72756BEF-82EA-8C32-D4EC-232EADAAC0B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06077" y="785788"/>
            <a:ext cx="742950" cy="742950"/>
          </a:xfrm>
          <a:prstGeom prst="rect">
            <a:avLst/>
          </a:prstGeom>
        </p:spPr>
      </p:pic>
      <p:pic>
        <p:nvPicPr>
          <p:cNvPr id="60" name="Graphic 59" descr="Dim (Medium Sun) with solid fill">
            <a:extLst>
              <a:ext uri="{FF2B5EF4-FFF2-40B4-BE49-F238E27FC236}">
                <a16:creationId xmlns:a16="http://schemas.microsoft.com/office/drawing/2014/main" id="{E6FBC8D0-9D99-C40A-E1A5-80F267E94E7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68228" y="814468"/>
            <a:ext cx="742950" cy="742950"/>
          </a:xfrm>
          <a:prstGeom prst="rect">
            <a:avLst/>
          </a:prstGeom>
        </p:spPr>
      </p:pic>
      <p:pic>
        <p:nvPicPr>
          <p:cNvPr id="61" name="Graphic 60" descr="Dim (Medium Sun) with solid fill">
            <a:extLst>
              <a:ext uri="{FF2B5EF4-FFF2-40B4-BE49-F238E27FC236}">
                <a16:creationId xmlns:a16="http://schemas.microsoft.com/office/drawing/2014/main" id="{B4B9768A-888D-041E-4234-29A6BDF05EF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321966" y="810541"/>
            <a:ext cx="742950" cy="742950"/>
          </a:xfrm>
          <a:prstGeom prst="rect">
            <a:avLst/>
          </a:prstGeom>
        </p:spPr>
      </p:pic>
      <p:pic>
        <p:nvPicPr>
          <p:cNvPr id="63" name="Graphic 62" descr="Dim (Medium Sun) with solid fill">
            <a:extLst>
              <a:ext uri="{FF2B5EF4-FFF2-40B4-BE49-F238E27FC236}">
                <a16:creationId xmlns:a16="http://schemas.microsoft.com/office/drawing/2014/main" id="{574912F0-7618-8640-764D-9FCE7D77D4B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06062" y="5800008"/>
            <a:ext cx="742950" cy="742950"/>
          </a:xfrm>
          <a:prstGeom prst="rect">
            <a:avLst/>
          </a:prstGeom>
        </p:spPr>
      </p:pic>
      <p:pic>
        <p:nvPicPr>
          <p:cNvPr id="64" name="Graphic 63" descr="Dim (Medium Sun) with solid fill">
            <a:extLst>
              <a:ext uri="{FF2B5EF4-FFF2-40B4-BE49-F238E27FC236}">
                <a16:creationId xmlns:a16="http://schemas.microsoft.com/office/drawing/2014/main" id="{9ADBA686-EFEA-42FB-1441-AC36E0D9D4E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659800" y="5796081"/>
            <a:ext cx="742950" cy="742950"/>
          </a:xfrm>
          <a:prstGeom prst="rect">
            <a:avLst/>
          </a:prstGeom>
        </p:spPr>
      </p:pic>
      <p:pic>
        <p:nvPicPr>
          <p:cNvPr id="65" name="Graphic 64" descr="Dim (Medium Sun) with solid fill">
            <a:extLst>
              <a:ext uri="{FF2B5EF4-FFF2-40B4-BE49-F238E27FC236}">
                <a16:creationId xmlns:a16="http://schemas.microsoft.com/office/drawing/2014/main" id="{15998C40-AC0F-BB58-0696-55FBEAE1B2A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21951" y="5824761"/>
            <a:ext cx="742950" cy="742950"/>
          </a:xfrm>
          <a:prstGeom prst="rect">
            <a:avLst/>
          </a:prstGeom>
        </p:spPr>
      </p:pic>
      <p:pic>
        <p:nvPicPr>
          <p:cNvPr id="66" name="Graphic 65" descr="Dim (Medium Sun) with solid fill">
            <a:extLst>
              <a:ext uri="{FF2B5EF4-FFF2-40B4-BE49-F238E27FC236}">
                <a16:creationId xmlns:a16="http://schemas.microsoft.com/office/drawing/2014/main" id="{5119ED9D-A80A-5312-E4C3-6E07C125C93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275689" y="5820834"/>
            <a:ext cx="742950" cy="742950"/>
          </a:xfrm>
          <a:prstGeom prst="rect">
            <a:avLst/>
          </a:prstGeom>
        </p:spPr>
      </p:pic>
    </p:spTree>
    <p:extLst>
      <p:ext uri="{BB962C8B-B14F-4D97-AF65-F5344CB8AC3E}">
        <p14:creationId xmlns:p14="http://schemas.microsoft.com/office/powerpoint/2010/main" val="22900921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1E547-F583-BE6E-B788-B11CE04F45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B9153C-1CCE-FB34-3A23-77445204A979}"/>
              </a:ext>
            </a:extLst>
          </p:cNvPr>
          <p:cNvSpPr/>
          <p:nvPr/>
        </p:nvSpPr>
        <p:spPr>
          <a:xfrm>
            <a:off x="14482" y="797248"/>
            <a:ext cx="9906000" cy="557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71E30758-A833-C979-35FA-928EDB6712C3}"/>
              </a:ext>
            </a:extLst>
          </p:cNvPr>
          <p:cNvSpPr txBox="1"/>
          <p:nvPr/>
        </p:nvSpPr>
        <p:spPr>
          <a:xfrm>
            <a:off x="1998814" y="929167"/>
            <a:ext cx="5878565"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HUMANITY &amp; SOCIAL REALITY</a:t>
            </a:r>
          </a:p>
        </p:txBody>
      </p:sp>
      <p:sp>
        <p:nvSpPr>
          <p:cNvPr id="4" name="TextBox 3">
            <a:extLst>
              <a:ext uri="{FF2B5EF4-FFF2-40B4-BE49-F238E27FC236}">
                <a16:creationId xmlns:a16="http://schemas.microsoft.com/office/drawing/2014/main" id="{8C668C19-EF55-273F-C662-F263B11EB8EC}"/>
              </a:ext>
            </a:extLst>
          </p:cNvPr>
          <p:cNvSpPr txBox="1"/>
          <p:nvPr/>
        </p:nvSpPr>
        <p:spPr>
          <a:xfrm>
            <a:off x="868868" y="5958855"/>
            <a:ext cx="8111149"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HUMANITY &amp; SOCIAL REALITY</a:t>
            </a:r>
          </a:p>
        </p:txBody>
      </p:sp>
      <p:cxnSp>
        <p:nvCxnSpPr>
          <p:cNvPr id="6" name="Straight Arrow Connector 5">
            <a:extLst>
              <a:ext uri="{FF2B5EF4-FFF2-40B4-BE49-F238E27FC236}">
                <a16:creationId xmlns:a16="http://schemas.microsoft.com/office/drawing/2014/main" id="{0D232918-176E-4CA7-9780-DAC7221E3A4E}"/>
              </a:ext>
            </a:extLst>
          </p:cNvPr>
          <p:cNvCxnSpPr>
            <a:cxnSpLocks/>
          </p:cNvCxnSpPr>
          <p:nvPr/>
        </p:nvCxnSpPr>
        <p:spPr>
          <a:xfrm>
            <a:off x="4938097" y="1398684"/>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477A0FA-4476-FBEE-BB5E-0A5A85DABD77}"/>
              </a:ext>
            </a:extLst>
          </p:cNvPr>
          <p:cNvSpPr txBox="1"/>
          <p:nvPr/>
        </p:nvSpPr>
        <p:spPr>
          <a:xfrm>
            <a:off x="23341" y="3391137"/>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CC0398F6-938B-EF28-2A20-7A21F71B9198}"/>
              </a:ext>
            </a:extLst>
          </p:cNvPr>
          <p:cNvSpPr txBox="1"/>
          <p:nvPr/>
        </p:nvSpPr>
        <p:spPr>
          <a:xfrm>
            <a:off x="7945959" y="3376747"/>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025B629A-1BD2-EA3E-6312-A6094DFF316E}"/>
              </a:ext>
            </a:extLst>
          </p:cNvPr>
          <p:cNvCxnSpPr>
            <a:cxnSpLocks/>
            <a:stCxn id="7" idx="3"/>
            <a:endCxn id="8" idx="1"/>
          </p:cNvCxnSpPr>
          <p:nvPr/>
        </p:nvCxnSpPr>
        <p:spPr>
          <a:xfrm flipV="1">
            <a:off x="1880887" y="3672982"/>
            <a:ext cx="6065072" cy="1439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9DC7F95-5B03-BDA0-9BCA-A82043E9A0F1}"/>
              </a:ext>
            </a:extLst>
          </p:cNvPr>
          <p:cNvGrpSpPr/>
          <p:nvPr/>
        </p:nvGrpSpPr>
        <p:grpSpPr>
          <a:xfrm>
            <a:off x="296960" y="4041405"/>
            <a:ext cx="4405056" cy="1790110"/>
            <a:chOff x="336761" y="3992809"/>
            <a:chExt cx="5421607" cy="2203212"/>
          </a:xfrm>
          <a:solidFill>
            <a:schemeClr val="tx1"/>
          </a:solidFill>
        </p:grpSpPr>
        <p:sp>
          <p:nvSpPr>
            <p:cNvPr id="19" name="TextBox 18">
              <a:extLst>
                <a:ext uri="{FF2B5EF4-FFF2-40B4-BE49-F238E27FC236}">
                  <a16:creationId xmlns:a16="http://schemas.microsoft.com/office/drawing/2014/main" id="{6199F120-D27D-E757-1C89-AB8596BABEAE}"/>
                </a:ext>
              </a:extLst>
            </p:cNvPr>
            <p:cNvSpPr txBox="1"/>
            <p:nvPr/>
          </p:nvSpPr>
          <p:spPr>
            <a:xfrm>
              <a:off x="345168" y="5774446"/>
              <a:ext cx="1377063" cy="421575"/>
            </a:xfrm>
            <a:prstGeom prst="rect">
              <a:avLst/>
            </a:prstGeom>
            <a:noFill/>
          </p:spPr>
          <p:txBody>
            <a:bodyPr wrap="square" rtlCol="0">
              <a:spAutoFit/>
            </a:bodyPr>
            <a:lstStyle/>
            <a:p>
              <a:pPr algn="ctr"/>
              <a:r>
                <a:rPr lang="en-US" sz="813" dirty="0">
                  <a:latin typeface="Arial Rounded MT Bold" panose="020F0704030504030204" pitchFamily="34" charset="77"/>
                </a:rPr>
                <a:t>CONSPIRACIES</a:t>
              </a:r>
            </a:p>
            <a:p>
              <a:pPr algn="ctr"/>
              <a:r>
                <a:rPr lang="en-US" sz="813" dirty="0">
                  <a:latin typeface="Arial Rounded MT Bold" panose="020F0704030504030204" pitchFamily="34" charset="77"/>
                </a:rPr>
                <a:t>&amp; PERSECUTION</a:t>
              </a:r>
            </a:p>
          </p:txBody>
        </p:sp>
        <p:sp>
          <p:nvSpPr>
            <p:cNvPr id="20" name="TextBox 19">
              <a:extLst>
                <a:ext uri="{FF2B5EF4-FFF2-40B4-BE49-F238E27FC236}">
                  <a16:creationId xmlns:a16="http://schemas.microsoft.com/office/drawing/2014/main" id="{52B218D9-C1D3-9CF8-8897-57AC26C15AC3}"/>
                </a:ext>
              </a:extLst>
            </p:cNvPr>
            <p:cNvSpPr txBox="1"/>
            <p:nvPr/>
          </p:nvSpPr>
          <p:spPr>
            <a:xfrm>
              <a:off x="1713636" y="5763036"/>
              <a:ext cx="1289734" cy="421575"/>
            </a:xfrm>
            <a:prstGeom prst="rect">
              <a:avLst/>
            </a:prstGeom>
            <a:noFill/>
          </p:spPr>
          <p:txBody>
            <a:bodyPr wrap="square" rtlCol="0">
              <a:spAutoFit/>
            </a:bodyPr>
            <a:lstStyle/>
            <a:p>
              <a:pPr algn="ctr"/>
              <a:r>
                <a:rPr lang="en-US" sz="813" dirty="0">
                  <a:latin typeface="Arial Rounded MT Bold" panose="020F0704030504030204" pitchFamily="34" charset="77"/>
                </a:rPr>
                <a:t>EXCENTRIC</a:t>
              </a:r>
            </a:p>
            <a:p>
              <a:pPr algn="ctr"/>
              <a:r>
                <a:rPr lang="en-US" sz="813" dirty="0">
                  <a:latin typeface="Arial Rounded MT Bold" panose="020F0704030504030204" pitchFamily="34" charset="77"/>
                </a:rPr>
                <a:t>&amp; STRANGE</a:t>
              </a:r>
            </a:p>
          </p:txBody>
        </p:sp>
        <p:sp>
          <p:nvSpPr>
            <p:cNvPr id="22" name="TextBox 21">
              <a:extLst>
                <a:ext uri="{FF2B5EF4-FFF2-40B4-BE49-F238E27FC236}">
                  <a16:creationId xmlns:a16="http://schemas.microsoft.com/office/drawing/2014/main" id="{576BE28B-A313-3985-9F7A-1D7A56150AE7}"/>
                </a:ext>
              </a:extLst>
            </p:cNvPr>
            <p:cNvSpPr txBox="1"/>
            <p:nvPr/>
          </p:nvSpPr>
          <p:spPr>
            <a:xfrm>
              <a:off x="2973014" y="5763036"/>
              <a:ext cx="1443516" cy="421575"/>
            </a:xfrm>
            <a:prstGeom prst="rect">
              <a:avLst/>
            </a:prstGeom>
            <a:noFill/>
          </p:spPr>
          <p:txBody>
            <a:bodyPr wrap="square" rtlCol="0">
              <a:spAutoFit/>
            </a:bodyPr>
            <a:lstStyle/>
            <a:p>
              <a:pPr algn="ctr"/>
              <a:r>
                <a:rPr lang="en-US" sz="813" dirty="0">
                  <a:latin typeface="Arial Rounded MT Bold" panose="020F0704030504030204" pitchFamily="34" charset="77"/>
                </a:rPr>
                <a:t>SOCIALLY</a:t>
              </a:r>
            </a:p>
            <a:p>
              <a:pPr algn="ctr"/>
              <a:r>
                <a:rPr lang="en-US" sz="813" dirty="0">
                  <a:latin typeface="Arial Rounded MT Bold" panose="020F0704030504030204" pitchFamily="34" charset="77"/>
                </a:rPr>
                <a:t>DETACHED</a:t>
              </a:r>
            </a:p>
          </p:txBody>
        </p:sp>
        <p:sp>
          <p:nvSpPr>
            <p:cNvPr id="28" name="TextBox 27">
              <a:extLst>
                <a:ext uri="{FF2B5EF4-FFF2-40B4-BE49-F238E27FC236}">
                  <a16:creationId xmlns:a16="http://schemas.microsoft.com/office/drawing/2014/main" id="{33E04055-3EA5-F16F-A9F5-0024BE159A02}"/>
                </a:ext>
              </a:extLst>
            </p:cNvPr>
            <p:cNvSpPr txBox="1"/>
            <p:nvPr/>
          </p:nvSpPr>
          <p:spPr>
            <a:xfrm>
              <a:off x="336761" y="4627912"/>
              <a:ext cx="1382873" cy="421575"/>
            </a:xfrm>
            <a:prstGeom prst="rect">
              <a:avLst/>
            </a:prstGeom>
            <a:noFill/>
          </p:spPr>
          <p:txBody>
            <a:bodyPr wrap="square" rtlCol="0">
              <a:spAutoFit/>
            </a:bodyPr>
            <a:lstStyle/>
            <a:p>
              <a:pPr algn="ctr"/>
              <a:r>
                <a:rPr lang="en-US" sz="813" dirty="0">
                  <a:latin typeface="Arial Rounded MT Bold" panose="020F0704030504030204" pitchFamily="34" charset="77"/>
                </a:rPr>
                <a:t>NO CARE FOR SELF OR OTHERS</a:t>
              </a:r>
            </a:p>
          </p:txBody>
        </p:sp>
        <p:sp>
          <p:nvSpPr>
            <p:cNvPr id="30" name="TextBox 29">
              <a:extLst>
                <a:ext uri="{FF2B5EF4-FFF2-40B4-BE49-F238E27FC236}">
                  <a16:creationId xmlns:a16="http://schemas.microsoft.com/office/drawing/2014/main" id="{86CF79F3-11CB-19E6-5432-6C9F16FFFDB5}"/>
                </a:ext>
              </a:extLst>
            </p:cNvPr>
            <p:cNvSpPr txBox="1"/>
            <p:nvPr/>
          </p:nvSpPr>
          <p:spPr>
            <a:xfrm>
              <a:off x="1712941" y="4631365"/>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UNAWARE OF</a:t>
              </a:r>
            </a:p>
            <a:p>
              <a:pPr algn="ctr"/>
              <a:r>
                <a:rPr lang="en-US" sz="813" dirty="0">
                  <a:latin typeface="Arial Rounded MT Bold" panose="020F0704030504030204" pitchFamily="34" charset="77"/>
                </a:rPr>
                <a:t>ENVIRONMENT</a:t>
              </a:r>
            </a:p>
          </p:txBody>
        </p:sp>
        <p:sp>
          <p:nvSpPr>
            <p:cNvPr id="32" name="TextBox 31">
              <a:extLst>
                <a:ext uri="{FF2B5EF4-FFF2-40B4-BE49-F238E27FC236}">
                  <a16:creationId xmlns:a16="http://schemas.microsoft.com/office/drawing/2014/main" id="{681E926B-0D7B-4467-A423-9328F0416E55}"/>
                </a:ext>
              </a:extLst>
            </p:cNvPr>
            <p:cNvSpPr txBox="1"/>
            <p:nvPr/>
          </p:nvSpPr>
          <p:spPr>
            <a:xfrm>
              <a:off x="3068460" y="4635155"/>
              <a:ext cx="1369337" cy="421575"/>
            </a:xfrm>
            <a:prstGeom prst="rect">
              <a:avLst/>
            </a:prstGeom>
            <a:noFill/>
          </p:spPr>
          <p:txBody>
            <a:bodyPr wrap="square" rtlCol="0">
              <a:spAutoFit/>
            </a:bodyPr>
            <a:lstStyle/>
            <a:p>
              <a:pPr algn="ctr"/>
              <a:r>
                <a:rPr lang="en-US" sz="813" dirty="0">
                  <a:latin typeface="Arial Rounded MT Bold" panose="020F0704030504030204" pitchFamily="34" charset="77"/>
                </a:rPr>
                <a:t>EMOTIONALLY</a:t>
              </a:r>
            </a:p>
            <a:p>
              <a:pPr algn="ctr"/>
              <a:r>
                <a:rPr lang="en-US" sz="813" dirty="0">
                  <a:latin typeface="Arial Rounded MT Bold" panose="020F0704030504030204" pitchFamily="34" charset="77"/>
                </a:rPr>
                <a:t>INACCESSIBLE</a:t>
              </a:r>
            </a:p>
          </p:txBody>
        </p:sp>
        <p:sp>
          <p:nvSpPr>
            <p:cNvPr id="34" name="TextBox 33">
              <a:extLst>
                <a:ext uri="{FF2B5EF4-FFF2-40B4-BE49-F238E27FC236}">
                  <a16:creationId xmlns:a16="http://schemas.microsoft.com/office/drawing/2014/main" id="{59017053-0AF9-25B4-BAE8-7F430A55475B}"/>
                </a:ext>
              </a:extLst>
            </p:cNvPr>
            <p:cNvSpPr txBox="1"/>
            <p:nvPr/>
          </p:nvSpPr>
          <p:spPr>
            <a:xfrm>
              <a:off x="4350796" y="5764939"/>
              <a:ext cx="1407572" cy="421575"/>
            </a:xfrm>
            <a:prstGeom prst="rect">
              <a:avLst/>
            </a:prstGeom>
            <a:noFill/>
          </p:spPr>
          <p:txBody>
            <a:bodyPr wrap="square" rtlCol="0">
              <a:spAutoFit/>
            </a:bodyPr>
            <a:lstStyle/>
            <a:p>
              <a:pPr algn="ctr"/>
              <a:r>
                <a:rPr lang="en-US" sz="813" dirty="0">
                  <a:latin typeface="Arial Rounded MT Bold" panose="020F0704030504030204" pitchFamily="34" charset="77"/>
                </a:rPr>
                <a:t>DISCONNECTED</a:t>
              </a:r>
            </a:p>
            <a:p>
              <a:pPr algn="ctr"/>
              <a:r>
                <a:rPr lang="en-US" sz="813" dirty="0">
                  <a:latin typeface="Arial Rounded MT Bold" panose="020F0704030504030204" pitchFamily="34" charset="77"/>
                </a:rPr>
                <a:t>NON-RESPONSIVE</a:t>
              </a:r>
            </a:p>
          </p:txBody>
        </p:sp>
        <p:grpSp>
          <p:nvGrpSpPr>
            <p:cNvPr id="1196" name="Group 1195">
              <a:extLst>
                <a:ext uri="{FF2B5EF4-FFF2-40B4-BE49-F238E27FC236}">
                  <a16:creationId xmlns:a16="http://schemas.microsoft.com/office/drawing/2014/main" id="{62243249-CA16-1FFD-CA62-41175B7630A4}"/>
                </a:ext>
              </a:extLst>
            </p:cNvPr>
            <p:cNvGrpSpPr/>
            <p:nvPr/>
          </p:nvGrpSpPr>
          <p:grpSpPr>
            <a:xfrm>
              <a:off x="3428797" y="5199223"/>
              <a:ext cx="547977" cy="547977"/>
              <a:chOff x="3386969" y="5200686"/>
              <a:chExt cx="547977" cy="547977"/>
            </a:xfrm>
            <a:grpFill/>
          </p:grpSpPr>
          <p:sp>
            <p:nvSpPr>
              <p:cNvPr id="1119" name="Freeform 1118">
                <a:extLst>
                  <a:ext uri="{FF2B5EF4-FFF2-40B4-BE49-F238E27FC236}">
                    <a16:creationId xmlns:a16="http://schemas.microsoft.com/office/drawing/2014/main" id="{6BB7937A-4234-A11B-3387-6F278BBCBD35}"/>
                  </a:ext>
                </a:extLst>
              </p:cNvPr>
              <p:cNvSpPr/>
              <p:nvPr/>
            </p:nvSpPr>
            <p:spPr>
              <a:xfrm>
                <a:off x="3386969" y="5547201"/>
                <a:ext cx="201462" cy="201462"/>
              </a:xfrm>
              <a:custGeom>
                <a:avLst/>
                <a:gdLst>
                  <a:gd name="connsiteX0" fmla="*/ 100731 w 201462"/>
                  <a:gd name="connsiteY0" fmla="*/ 0 h 201462"/>
                  <a:gd name="connsiteX1" fmla="*/ 0 w 201462"/>
                  <a:gd name="connsiteY1" fmla="*/ 100731 h 201462"/>
                  <a:gd name="connsiteX2" fmla="*/ 100731 w 201462"/>
                  <a:gd name="connsiteY2" fmla="*/ 201463 h 201462"/>
                  <a:gd name="connsiteX3" fmla="*/ 201463 w 201462"/>
                  <a:gd name="connsiteY3" fmla="*/ 100731 h 201462"/>
                  <a:gd name="connsiteX4" fmla="*/ 100731 w 201462"/>
                  <a:gd name="connsiteY4" fmla="*/ 0 h 201462"/>
                  <a:gd name="connsiteX5" fmla="*/ 100731 w 201462"/>
                  <a:gd name="connsiteY5" fmla="*/ 39245 h 201462"/>
                  <a:gd name="connsiteX6" fmla="*/ 129097 w 201462"/>
                  <a:gd name="connsiteY6" fmla="*/ 67450 h 201462"/>
                  <a:gd name="connsiteX7" fmla="*/ 100892 w 201462"/>
                  <a:gd name="connsiteY7" fmla="*/ 95816 h 201462"/>
                  <a:gd name="connsiteX8" fmla="*/ 72527 w 201462"/>
                  <a:gd name="connsiteY8" fmla="*/ 67611 h 201462"/>
                  <a:gd name="connsiteX9" fmla="*/ 72527 w 201462"/>
                  <a:gd name="connsiteY9" fmla="*/ 67450 h 201462"/>
                  <a:gd name="connsiteX10" fmla="*/ 100731 w 201462"/>
                  <a:gd name="connsiteY10" fmla="*/ 39245 h 201462"/>
                  <a:gd name="connsiteX11" fmla="*/ 157141 w 201462"/>
                  <a:gd name="connsiteY11" fmla="*/ 152547 h 201462"/>
                  <a:gd name="connsiteX12" fmla="*/ 44322 w 201462"/>
                  <a:gd name="connsiteY12" fmla="*/ 152547 h 201462"/>
                  <a:gd name="connsiteX13" fmla="*/ 44322 w 201462"/>
                  <a:gd name="connsiteY13" fmla="*/ 131031 h 201462"/>
                  <a:gd name="connsiteX14" fmla="*/ 49963 w 201462"/>
                  <a:gd name="connsiteY14" fmla="*/ 119749 h 201462"/>
                  <a:gd name="connsiteX15" fmla="*/ 77523 w 201462"/>
                  <a:gd name="connsiteY15" fmla="*/ 106292 h 201462"/>
                  <a:gd name="connsiteX16" fmla="*/ 100812 w 201462"/>
                  <a:gd name="connsiteY16" fmla="*/ 102746 h 201462"/>
                  <a:gd name="connsiteX17" fmla="*/ 124101 w 201462"/>
                  <a:gd name="connsiteY17" fmla="*/ 106292 h 201462"/>
                  <a:gd name="connsiteX18" fmla="*/ 151661 w 201462"/>
                  <a:gd name="connsiteY18" fmla="*/ 119749 h 201462"/>
                  <a:gd name="connsiteX19" fmla="*/ 157302 w 201462"/>
                  <a:gd name="connsiteY19" fmla="*/ 131031 h 2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462" h="201462">
                    <a:moveTo>
                      <a:pt x="100731" y="0"/>
                    </a:moveTo>
                    <a:cubicBezTo>
                      <a:pt x="45099" y="0"/>
                      <a:pt x="0" y="45099"/>
                      <a:pt x="0" y="100731"/>
                    </a:cubicBezTo>
                    <a:cubicBezTo>
                      <a:pt x="0" y="156364"/>
                      <a:pt x="45099" y="201463"/>
                      <a:pt x="100731" y="201463"/>
                    </a:cubicBezTo>
                    <a:cubicBezTo>
                      <a:pt x="156364" y="201463"/>
                      <a:pt x="201463" y="156364"/>
                      <a:pt x="201463" y="100731"/>
                    </a:cubicBezTo>
                    <a:cubicBezTo>
                      <a:pt x="201463" y="45099"/>
                      <a:pt x="156364" y="0"/>
                      <a:pt x="100731" y="0"/>
                    </a:cubicBezTo>
                    <a:close/>
                    <a:moveTo>
                      <a:pt x="100731" y="39245"/>
                    </a:moveTo>
                    <a:cubicBezTo>
                      <a:pt x="116353" y="39201"/>
                      <a:pt x="129053" y="51828"/>
                      <a:pt x="129097" y="67450"/>
                    </a:cubicBezTo>
                    <a:cubicBezTo>
                      <a:pt x="129141" y="83071"/>
                      <a:pt x="116514" y="95771"/>
                      <a:pt x="100892" y="95816"/>
                    </a:cubicBezTo>
                    <a:cubicBezTo>
                      <a:pt x="85271" y="95860"/>
                      <a:pt x="72571" y="83232"/>
                      <a:pt x="72527" y="67611"/>
                    </a:cubicBezTo>
                    <a:cubicBezTo>
                      <a:pt x="72527" y="67557"/>
                      <a:pt x="72527" y="67504"/>
                      <a:pt x="72527" y="67450"/>
                    </a:cubicBezTo>
                    <a:cubicBezTo>
                      <a:pt x="72571" y="51891"/>
                      <a:pt x="85173" y="39289"/>
                      <a:pt x="100731" y="39245"/>
                    </a:cubicBezTo>
                    <a:close/>
                    <a:moveTo>
                      <a:pt x="157141" y="152547"/>
                    </a:moveTo>
                    <a:lnTo>
                      <a:pt x="44322" y="152547"/>
                    </a:lnTo>
                    <a:lnTo>
                      <a:pt x="44322" y="131031"/>
                    </a:lnTo>
                    <a:cubicBezTo>
                      <a:pt x="44429" y="126618"/>
                      <a:pt x="46497" y="122483"/>
                      <a:pt x="49963" y="119749"/>
                    </a:cubicBezTo>
                    <a:cubicBezTo>
                      <a:pt x="58326" y="113743"/>
                      <a:pt x="67644" y="109193"/>
                      <a:pt x="77523" y="106292"/>
                    </a:cubicBezTo>
                    <a:cubicBezTo>
                      <a:pt x="85096" y="104091"/>
                      <a:pt x="92927" y="102899"/>
                      <a:pt x="100812" y="102746"/>
                    </a:cubicBezTo>
                    <a:cubicBezTo>
                      <a:pt x="108706" y="102794"/>
                      <a:pt x="116550" y="103988"/>
                      <a:pt x="124101" y="106292"/>
                    </a:cubicBezTo>
                    <a:cubicBezTo>
                      <a:pt x="134096" y="108887"/>
                      <a:pt x="143468" y="113464"/>
                      <a:pt x="151661" y="119749"/>
                    </a:cubicBezTo>
                    <a:cubicBezTo>
                      <a:pt x="155127" y="122483"/>
                      <a:pt x="157195" y="126618"/>
                      <a:pt x="157302" y="131031"/>
                    </a:cubicBezTo>
                    <a:close/>
                  </a:path>
                </a:pathLst>
              </a:custGeom>
              <a:grpFill/>
              <a:ln w="8037" cap="flat">
                <a:noFill/>
                <a:prstDash val="solid"/>
                <a:miter/>
              </a:ln>
            </p:spPr>
            <p:txBody>
              <a:bodyPr rtlCol="0" anchor="ctr"/>
              <a:lstStyle/>
              <a:p>
                <a:endParaRPr lang="en-US" sz="1788"/>
              </a:p>
            </p:txBody>
          </p:sp>
          <p:sp>
            <p:nvSpPr>
              <p:cNvPr id="1120" name="Freeform 1119">
                <a:extLst>
                  <a:ext uri="{FF2B5EF4-FFF2-40B4-BE49-F238E27FC236}">
                    <a16:creationId xmlns:a16="http://schemas.microsoft.com/office/drawing/2014/main" id="{774F2E60-DA80-1E5E-A44C-4A63E78CE912}"/>
                  </a:ext>
                </a:extLst>
              </p:cNvPr>
              <p:cNvSpPr/>
              <p:nvPr/>
            </p:nvSpPr>
            <p:spPr>
              <a:xfrm>
                <a:off x="3532022" y="5200686"/>
                <a:ext cx="249813" cy="249813"/>
              </a:xfrm>
              <a:custGeom>
                <a:avLst/>
                <a:gdLst>
                  <a:gd name="connsiteX0" fmla="*/ 249814 w 249813"/>
                  <a:gd name="connsiteY0" fmla="*/ 124907 h 249813"/>
                  <a:gd name="connsiteX1" fmla="*/ 124907 w 249813"/>
                  <a:gd name="connsiteY1" fmla="*/ 0 h 249813"/>
                  <a:gd name="connsiteX2" fmla="*/ 0 w 249813"/>
                  <a:gd name="connsiteY2" fmla="*/ 124907 h 249813"/>
                  <a:gd name="connsiteX3" fmla="*/ 124907 w 249813"/>
                  <a:gd name="connsiteY3" fmla="*/ 249814 h 249813"/>
                  <a:gd name="connsiteX4" fmla="*/ 249814 w 249813"/>
                  <a:gd name="connsiteY4" fmla="*/ 124907 h 249813"/>
                  <a:gd name="connsiteX5" fmla="*/ 124665 w 249813"/>
                  <a:gd name="connsiteY5" fmla="*/ 48351 h 249813"/>
                  <a:gd name="connsiteX6" fmla="*/ 159719 w 249813"/>
                  <a:gd name="connsiteY6" fmla="*/ 83405 h 249813"/>
                  <a:gd name="connsiteX7" fmla="*/ 124665 w 249813"/>
                  <a:gd name="connsiteY7" fmla="*/ 118460 h 249813"/>
                  <a:gd name="connsiteX8" fmla="*/ 89611 w 249813"/>
                  <a:gd name="connsiteY8" fmla="*/ 83405 h 249813"/>
                  <a:gd name="connsiteX9" fmla="*/ 124665 w 249813"/>
                  <a:gd name="connsiteY9" fmla="*/ 48351 h 249813"/>
                  <a:gd name="connsiteX10" fmla="*/ 194613 w 249813"/>
                  <a:gd name="connsiteY10" fmla="*/ 188891 h 249813"/>
                  <a:gd name="connsiteX11" fmla="*/ 54637 w 249813"/>
                  <a:gd name="connsiteY11" fmla="*/ 188891 h 249813"/>
                  <a:gd name="connsiteX12" fmla="*/ 54637 w 249813"/>
                  <a:gd name="connsiteY12" fmla="*/ 161976 h 249813"/>
                  <a:gd name="connsiteX13" fmla="*/ 61648 w 249813"/>
                  <a:gd name="connsiteY13" fmla="*/ 147954 h 249813"/>
                  <a:gd name="connsiteX14" fmla="*/ 95735 w 249813"/>
                  <a:gd name="connsiteY14" fmla="*/ 131354 h 249813"/>
                  <a:gd name="connsiteX15" fmla="*/ 124665 w 249813"/>
                  <a:gd name="connsiteY15" fmla="*/ 127002 h 249813"/>
                  <a:gd name="connsiteX16" fmla="*/ 153514 w 249813"/>
                  <a:gd name="connsiteY16" fmla="*/ 131354 h 249813"/>
                  <a:gd name="connsiteX17" fmla="*/ 187682 w 249813"/>
                  <a:gd name="connsiteY17" fmla="*/ 147954 h 249813"/>
                  <a:gd name="connsiteX18" fmla="*/ 194613 w 249813"/>
                  <a:gd name="connsiteY18" fmla="*/ 161976 h 2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813" h="249813">
                    <a:moveTo>
                      <a:pt x="249814" y="124907"/>
                    </a:moveTo>
                    <a:cubicBezTo>
                      <a:pt x="249814" y="55923"/>
                      <a:pt x="193891" y="0"/>
                      <a:pt x="124907" y="0"/>
                    </a:cubicBezTo>
                    <a:cubicBezTo>
                      <a:pt x="55923" y="0"/>
                      <a:pt x="0" y="55923"/>
                      <a:pt x="0" y="124907"/>
                    </a:cubicBezTo>
                    <a:cubicBezTo>
                      <a:pt x="0" y="193891"/>
                      <a:pt x="55923" y="249814"/>
                      <a:pt x="124907" y="249814"/>
                    </a:cubicBezTo>
                    <a:cubicBezTo>
                      <a:pt x="193891" y="249814"/>
                      <a:pt x="249814" y="193891"/>
                      <a:pt x="249814" y="124907"/>
                    </a:cubicBezTo>
                    <a:close/>
                    <a:moveTo>
                      <a:pt x="124665" y="48351"/>
                    </a:moveTo>
                    <a:cubicBezTo>
                      <a:pt x="144025" y="48351"/>
                      <a:pt x="159719" y="64046"/>
                      <a:pt x="159719" y="83405"/>
                    </a:cubicBezTo>
                    <a:cubicBezTo>
                      <a:pt x="159719" y="102765"/>
                      <a:pt x="144025" y="118460"/>
                      <a:pt x="124665" y="118460"/>
                    </a:cubicBezTo>
                    <a:cubicBezTo>
                      <a:pt x="105305" y="118460"/>
                      <a:pt x="89611" y="102765"/>
                      <a:pt x="89611" y="83405"/>
                    </a:cubicBezTo>
                    <a:cubicBezTo>
                      <a:pt x="89655" y="64063"/>
                      <a:pt x="105323" y="48395"/>
                      <a:pt x="124665" y="48351"/>
                    </a:cubicBezTo>
                    <a:close/>
                    <a:moveTo>
                      <a:pt x="194613" y="188891"/>
                    </a:moveTo>
                    <a:lnTo>
                      <a:pt x="54637" y="188891"/>
                    </a:lnTo>
                    <a:lnTo>
                      <a:pt x="54637" y="161976"/>
                    </a:lnTo>
                    <a:cubicBezTo>
                      <a:pt x="54740" y="156484"/>
                      <a:pt x="57315" y="151331"/>
                      <a:pt x="61648" y="147954"/>
                    </a:cubicBezTo>
                    <a:cubicBezTo>
                      <a:pt x="71973" y="140505"/>
                      <a:pt x="83504" y="134889"/>
                      <a:pt x="95735" y="131354"/>
                    </a:cubicBezTo>
                    <a:cubicBezTo>
                      <a:pt x="105138" y="128609"/>
                      <a:pt x="114870" y="127145"/>
                      <a:pt x="124665" y="127002"/>
                    </a:cubicBezTo>
                    <a:cubicBezTo>
                      <a:pt x="134444" y="127018"/>
                      <a:pt x="144166" y="128485"/>
                      <a:pt x="153514" y="131354"/>
                    </a:cubicBezTo>
                    <a:cubicBezTo>
                      <a:pt x="165889" y="134574"/>
                      <a:pt x="177503" y="140216"/>
                      <a:pt x="187682" y="147954"/>
                    </a:cubicBezTo>
                    <a:cubicBezTo>
                      <a:pt x="191966" y="151362"/>
                      <a:pt x="194506" y="156503"/>
                      <a:pt x="194613" y="161976"/>
                    </a:cubicBezTo>
                    <a:close/>
                  </a:path>
                </a:pathLst>
              </a:custGeom>
              <a:grpFill/>
              <a:ln w="8037" cap="flat">
                <a:noFill/>
                <a:prstDash val="solid"/>
                <a:miter/>
              </a:ln>
            </p:spPr>
            <p:txBody>
              <a:bodyPr rtlCol="0" anchor="ctr"/>
              <a:lstStyle/>
              <a:p>
                <a:endParaRPr lang="en-US" sz="1788"/>
              </a:p>
            </p:txBody>
          </p:sp>
          <p:sp>
            <p:nvSpPr>
              <p:cNvPr id="1123" name="Freeform 1122">
                <a:extLst>
                  <a:ext uri="{FF2B5EF4-FFF2-40B4-BE49-F238E27FC236}">
                    <a16:creationId xmlns:a16="http://schemas.microsoft.com/office/drawing/2014/main" id="{B61419C4-ACEC-BC0F-24AD-CC34EB2C5F14}"/>
                  </a:ext>
                </a:extLst>
              </p:cNvPr>
              <p:cNvSpPr/>
              <p:nvPr/>
            </p:nvSpPr>
            <p:spPr>
              <a:xfrm>
                <a:off x="3733484" y="5547201"/>
                <a:ext cx="201462" cy="201462"/>
              </a:xfrm>
              <a:custGeom>
                <a:avLst/>
                <a:gdLst>
                  <a:gd name="connsiteX0" fmla="*/ 100731 w 201462"/>
                  <a:gd name="connsiteY0" fmla="*/ 0 h 201462"/>
                  <a:gd name="connsiteX1" fmla="*/ 0 w 201462"/>
                  <a:gd name="connsiteY1" fmla="*/ 100731 h 201462"/>
                  <a:gd name="connsiteX2" fmla="*/ 100731 w 201462"/>
                  <a:gd name="connsiteY2" fmla="*/ 201463 h 201462"/>
                  <a:gd name="connsiteX3" fmla="*/ 201463 w 201462"/>
                  <a:gd name="connsiteY3" fmla="*/ 100731 h 201462"/>
                  <a:gd name="connsiteX4" fmla="*/ 100731 w 201462"/>
                  <a:gd name="connsiteY4" fmla="*/ 0 h 201462"/>
                  <a:gd name="connsiteX5" fmla="*/ 100731 w 201462"/>
                  <a:gd name="connsiteY5" fmla="*/ 39245 h 201462"/>
                  <a:gd name="connsiteX6" fmla="*/ 129097 w 201462"/>
                  <a:gd name="connsiteY6" fmla="*/ 67450 h 201462"/>
                  <a:gd name="connsiteX7" fmla="*/ 100892 w 201462"/>
                  <a:gd name="connsiteY7" fmla="*/ 95816 h 201462"/>
                  <a:gd name="connsiteX8" fmla="*/ 72527 w 201462"/>
                  <a:gd name="connsiteY8" fmla="*/ 67611 h 201462"/>
                  <a:gd name="connsiteX9" fmla="*/ 72527 w 201462"/>
                  <a:gd name="connsiteY9" fmla="*/ 67450 h 201462"/>
                  <a:gd name="connsiteX10" fmla="*/ 100731 w 201462"/>
                  <a:gd name="connsiteY10" fmla="*/ 39245 h 201462"/>
                  <a:gd name="connsiteX11" fmla="*/ 157141 w 201462"/>
                  <a:gd name="connsiteY11" fmla="*/ 152547 h 201462"/>
                  <a:gd name="connsiteX12" fmla="*/ 44322 w 201462"/>
                  <a:gd name="connsiteY12" fmla="*/ 152547 h 201462"/>
                  <a:gd name="connsiteX13" fmla="*/ 44322 w 201462"/>
                  <a:gd name="connsiteY13" fmla="*/ 131031 h 201462"/>
                  <a:gd name="connsiteX14" fmla="*/ 49963 w 201462"/>
                  <a:gd name="connsiteY14" fmla="*/ 119749 h 201462"/>
                  <a:gd name="connsiteX15" fmla="*/ 77523 w 201462"/>
                  <a:gd name="connsiteY15" fmla="*/ 106292 h 201462"/>
                  <a:gd name="connsiteX16" fmla="*/ 100812 w 201462"/>
                  <a:gd name="connsiteY16" fmla="*/ 102746 h 201462"/>
                  <a:gd name="connsiteX17" fmla="*/ 124101 w 201462"/>
                  <a:gd name="connsiteY17" fmla="*/ 106292 h 201462"/>
                  <a:gd name="connsiteX18" fmla="*/ 151661 w 201462"/>
                  <a:gd name="connsiteY18" fmla="*/ 119749 h 201462"/>
                  <a:gd name="connsiteX19" fmla="*/ 157302 w 201462"/>
                  <a:gd name="connsiteY19" fmla="*/ 131031 h 2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462" h="201462">
                    <a:moveTo>
                      <a:pt x="100731" y="0"/>
                    </a:moveTo>
                    <a:cubicBezTo>
                      <a:pt x="45099" y="0"/>
                      <a:pt x="0" y="45099"/>
                      <a:pt x="0" y="100731"/>
                    </a:cubicBezTo>
                    <a:cubicBezTo>
                      <a:pt x="0" y="156364"/>
                      <a:pt x="45099" y="201463"/>
                      <a:pt x="100731" y="201463"/>
                    </a:cubicBezTo>
                    <a:cubicBezTo>
                      <a:pt x="156364" y="201463"/>
                      <a:pt x="201463" y="156364"/>
                      <a:pt x="201463" y="100731"/>
                    </a:cubicBezTo>
                    <a:cubicBezTo>
                      <a:pt x="201463" y="45099"/>
                      <a:pt x="156364" y="0"/>
                      <a:pt x="100731" y="0"/>
                    </a:cubicBezTo>
                    <a:close/>
                    <a:moveTo>
                      <a:pt x="100731" y="39245"/>
                    </a:moveTo>
                    <a:cubicBezTo>
                      <a:pt x="116353" y="39201"/>
                      <a:pt x="129053" y="51828"/>
                      <a:pt x="129097" y="67450"/>
                    </a:cubicBezTo>
                    <a:cubicBezTo>
                      <a:pt x="129141" y="83071"/>
                      <a:pt x="116514" y="95771"/>
                      <a:pt x="100892" y="95816"/>
                    </a:cubicBezTo>
                    <a:cubicBezTo>
                      <a:pt x="85271" y="95860"/>
                      <a:pt x="72571" y="83232"/>
                      <a:pt x="72527" y="67611"/>
                    </a:cubicBezTo>
                    <a:cubicBezTo>
                      <a:pt x="72527" y="67557"/>
                      <a:pt x="72527" y="67504"/>
                      <a:pt x="72527" y="67450"/>
                    </a:cubicBezTo>
                    <a:cubicBezTo>
                      <a:pt x="72571" y="51891"/>
                      <a:pt x="85173" y="39289"/>
                      <a:pt x="100731" y="39245"/>
                    </a:cubicBezTo>
                    <a:close/>
                    <a:moveTo>
                      <a:pt x="157141" y="152547"/>
                    </a:moveTo>
                    <a:lnTo>
                      <a:pt x="44322" y="152547"/>
                    </a:lnTo>
                    <a:lnTo>
                      <a:pt x="44322" y="131031"/>
                    </a:lnTo>
                    <a:cubicBezTo>
                      <a:pt x="44429" y="126618"/>
                      <a:pt x="46497" y="122483"/>
                      <a:pt x="49963" y="119749"/>
                    </a:cubicBezTo>
                    <a:cubicBezTo>
                      <a:pt x="58326" y="113743"/>
                      <a:pt x="67644" y="109193"/>
                      <a:pt x="77523" y="106292"/>
                    </a:cubicBezTo>
                    <a:cubicBezTo>
                      <a:pt x="85096" y="104091"/>
                      <a:pt x="92927" y="102899"/>
                      <a:pt x="100812" y="102746"/>
                    </a:cubicBezTo>
                    <a:cubicBezTo>
                      <a:pt x="108706" y="102794"/>
                      <a:pt x="116550" y="103988"/>
                      <a:pt x="124101" y="106292"/>
                    </a:cubicBezTo>
                    <a:cubicBezTo>
                      <a:pt x="134096" y="108887"/>
                      <a:pt x="143468" y="113464"/>
                      <a:pt x="151661" y="119749"/>
                    </a:cubicBezTo>
                    <a:cubicBezTo>
                      <a:pt x="155127" y="122483"/>
                      <a:pt x="157195" y="126618"/>
                      <a:pt x="157302" y="131031"/>
                    </a:cubicBezTo>
                    <a:close/>
                  </a:path>
                </a:pathLst>
              </a:custGeom>
              <a:grpFill/>
              <a:ln w="8037" cap="flat">
                <a:noFill/>
                <a:prstDash val="solid"/>
                <a:miter/>
              </a:ln>
            </p:spPr>
            <p:txBody>
              <a:bodyPr rtlCol="0" anchor="ctr"/>
              <a:lstStyle/>
              <a:p>
                <a:endParaRPr lang="en-US" sz="1788"/>
              </a:p>
            </p:txBody>
          </p:sp>
          <p:pic>
            <p:nvPicPr>
              <p:cNvPr id="1195" name="Graphic 1194" descr="Close with solid fill">
                <a:extLst>
                  <a:ext uri="{FF2B5EF4-FFF2-40B4-BE49-F238E27FC236}">
                    <a16:creationId xmlns:a16="http://schemas.microsoft.com/office/drawing/2014/main" id="{5FB9901F-6B7A-77A4-6FCB-FFAF7114116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84600" y="5472642"/>
                <a:ext cx="156267" cy="156267"/>
              </a:xfrm>
              <a:prstGeom prst="rect">
                <a:avLst/>
              </a:prstGeom>
            </p:spPr>
          </p:pic>
        </p:grpSp>
        <p:pic>
          <p:nvPicPr>
            <p:cNvPr id="63" name="Graphic 62" descr="Unfollow with solid fill">
              <a:extLst>
                <a:ext uri="{FF2B5EF4-FFF2-40B4-BE49-F238E27FC236}">
                  <a16:creationId xmlns:a16="http://schemas.microsoft.com/office/drawing/2014/main" id="{D89ADCCD-E0D4-0272-B326-8304EB28BE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82209" y="3993979"/>
              <a:ext cx="697652" cy="697652"/>
            </a:xfrm>
            <a:prstGeom prst="rect">
              <a:avLst/>
            </a:prstGeom>
          </p:spPr>
        </p:pic>
        <p:pic>
          <p:nvPicPr>
            <p:cNvPr id="1126" name="Graphic 1125" descr="Sleep with solid fill">
              <a:extLst>
                <a:ext uri="{FF2B5EF4-FFF2-40B4-BE49-F238E27FC236}">
                  <a16:creationId xmlns:a16="http://schemas.microsoft.com/office/drawing/2014/main" id="{B81E1E15-C888-191A-76A2-5B36D0C86C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22403" y="5117453"/>
              <a:ext cx="756988" cy="756988"/>
            </a:xfrm>
            <a:prstGeom prst="rect">
              <a:avLst/>
            </a:prstGeom>
          </p:spPr>
        </p:pic>
        <p:grpSp>
          <p:nvGrpSpPr>
            <p:cNvPr id="46" name="Group 45">
              <a:extLst>
                <a:ext uri="{FF2B5EF4-FFF2-40B4-BE49-F238E27FC236}">
                  <a16:creationId xmlns:a16="http://schemas.microsoft.com/office/drawing/2014/main" id="{B9E85EB9-373B-10F3-EC6C-A9869C4F6FF8}"/>
                </a:ext>
              </a:extLst>
            </p:cNvPr>
            <p:cNvGrpSpPr/>
            <p:nvPr/>
          </p:nvGrpSpPr>
          <p:grpSpPr>
            <a:xfrm>
              <a:off x="2075307" y="3992809"/>
              <a:ext cx="713920" cy="619125"/>
              <a:chOff x="2075307" y="4082749"/>
              <a:chExt cx="713920" cy="619125"/>
            </a:xfrm>
            <a:grpFill/>
          </p:grpSpPr>
          <p:pic>
            <p:nvPicPr>
              <p:cNvPr id="1130" name="Graphic 1129" descr="Close with solid fill">
                <a:extLst>
                  <a:ext uri="{FF2B5EF4-FFF2-40B4-BE49-F238E27FC236}">
                    <a16:creationId xmlns:a16="http://schemas.microsoft.com/office/drawing/2014/main" id="{67C3A74E-6AE9-313E-C1E3-D36CEAB8C5D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9778" y="4082749"/>
                <a:ext cx="296777" cy="296777"/>
              </a:xfrm>
              <a:prstGeom prst="rect">
                <a:avLst/>
              </a:prstGeom>
            </p:spPr>
          </p:pic>
          <p:grpSp>
            <p:nvGrpSpPr>
              <p:cNvPr id="1148" name="Graphic 1145" descr="Neighbourhood with solid fill">
                <a:extLst>
                  <a:ext uri="{FF2B5EF4-FFF2-40B4-BE49-F238E27FC236}">
                    <a16:creationId xmlns:a16="http://schemas.microsoft.com/office/drawing/2014/main" id="{AF1EDB45-760C-13A9-D057-A3C8085CFB18}"/>
                  </a:ext>
                </a:extLst>
              </p:cNvPr>
              <p:cNvGrpSpPr/>
              <p:nvPr/>
            </p:nvGrpSpPr>
            <p:grpSpPr>
              <a:xfrm>
                <a:off x="2075307" y="4343641"/>
                <a:ext cx="713920" cy="358233"/>
                <a:chOff x="5060079" y="7506531"/>
                <a:chExt cx="713920" cy="358233"/>
              </a:xfrm>
              <a:grpFill/>
            </p:grpSpPr>
            <p:sp>
              <p:nvSpPr>
                <p:cNvPr id="1158" name="Freeform 1157">
                  <a:extLst>
                    <a:ext uri="{FF2B5EF4-FFF2-40B4-BE49-F238E27FC236}">
                      <a16:creationId xmlns:a16="http://schemas.microsoft.com/office/drawing/2014/main" id="{EA5C0B59-88D5-C447-2D6A-6957E65E0DA4}"/>
                    </a:ext>
                  </a:extLst>
                </p:cNvPr>
                <p:cNvSpPr/>
                <p:nvPr/>
              </p:nvSpPr>
              <p:spPr>
                <a:xfrm>
                  <a:off x="5060079" y="7506531"/>
                  <a:ext cx="713920" cy="358233"/>
                </a:xfrm>
                <a:custGeom>
                  <a:avLst/>
                  <a:gdLst>
                    <a:gd name="connsiteX0" fmla="*/ 663222 w 713920"/>
                    <a:gd name="connsiteY0" fmla="*/ 216483 h 358233"/>
                    <a:gd name="connsiteX1" fmla="*/ 713921 w 713920"/>
                    <a:gd name="connsiteY1" fmla="*/ 140731 h 358233"/>
                    <a:gd name="connsiteX2" fmla="*/ 653565 w 713920"/>
                    <a:gd name="connsiteY2" fmla="*/ 0 h 358233"/>
                    <a:gd name="connsiteX3" fmla="*/ 593208 w 713920"/>
                    <a:gd name="connsiteY3" fmla="*/ 140731 h 358233"/>
                    <a:gd name="connsiteX4" fmla="*/ 643909 w 713920"/>
                    <a:gd name="connsiteY4" fmla="*/ 216483 h 358233"/>
                    <a:gd name="connsiteX5" fmla="*/ 643909 w 713920"/>
                    <a:gd name="connsiteY5" fmla="*/ 308955 h 358233"/>
                    <a:gd name="connsiteX6" fmla="*/ 599231 w 713920"/>
                    <a:gd name="connsiteY6" fmla="*/ 308955 h 358233"/>
                    <a:gd name="connsiteX7" fmla="*/ 599231 w 713920"/>
                    <a:gd name="connsiteY7" fmla="*/ 219170 h 358233"/>
                    <a:gd name="connsiteX8" fmla="*/ 573064 w 713920"/>
                    <a:gd name="connsiteY8" fmla="*/ 171530 h 358233"/>
                    <a:gd name="connsiteX9" fmla="*/ 485432 w 713920"/>
                    <a:gd name="connsiteY9" fmla="*/ 84461 h 358233"/>
                    <a:gd name="connsiteX10" fmla="*/ 371631 w 713920"/>
                    <a:gd name="connsiteY10" fmla="*/ 197529 h 358233"/>
                    <a:gd name="connsiteX11" fmla="*/ 371631 w 713920"/>
                    <a:gd name="connsiteY11" fmla="*/ 308955 h 358233"/>
                    <a:gd name="connsiteX12" fmla="*/ 272638 w 713920"/>
                    <a:gd name="connsiteY12" fmla="*/ 308955 h 358233"/>
                    <a:gd name="connsiteX13" fmla="*/ 272638 w 713920"/>
                    <a:gd name="connsiteY13" fmla="*/ 197529 h 358233"/>
                    <a:gd name="connsiteX14" fmla="*/ 158838 w 713920"/>
                    <a:gd name="connsiteY14" fmla="*/ 84461 h 358233"/>
                    <a:gd name="connsiteX15" fmla="*/ 45038 w 713920"/>
                    <a:gd name="connsiteY15" fmla="*/ 197529 h 358233"/>
                    <a:gd name="connsiteX16" fmla="*/ 45038 w 713920"/>
                    <a:gd name="connsiteY16" fmla="*/ 308955 h 358233"/>
                    <a:gd name="connsiteX17" fmla="*/ 0 w 713920"/>
                    <a:gd name="connsiteY17" fmla="*/ 308955 h 358233"/>
                    <a:gd name="connsiteX18" fmla="*/ 0 w 713920"/>
                    <a:gd name="connsiteY18" fmla="*/ 358233 h 358233"/>
                    <a:gd name="connsiteX19" fmla="*/ 699947 w 713920"/>
                    <a:gd name="connsiteY19" fmla="*/ 358233 h 358233"/>
                    <a:gd name="connsiteX20" fmla="*/ 699947 w 713920"/>
                    <a:gd name="connsiteY20" fmla="*/ 308955 h 358233"/>
                    <a:gd name="connsiteX21" fmla="*/ 663222 w 713920"/>
                    <a:gd name="connsiteY21" fmla="*/ 308955 h 358233"/>
                    <a:gd name="connsiteX22" fmla="*/ 530951 w 713920"/>
                    <a:gd name="connsiteY22" fmla="*/ 216174 h 358233"/>
                    <a:gd name="connsiteX23" fmla="*/ 576472 w 713920"/>
                    <a:gd name="connsiteY23" fmla="*/ 216174 h 358233"/>
                    <a:gd name="connsiteX24" fmla="*/ 576472 w 713920"/>
                    <a:gd name="connsiteY24" fmla="*/ 263781 h 358233"/>
                    <a:gd name="connsiteX25" fmla="*/ 530951 w 713920"/>
                    <a:gd name="connsiteY25" fmla="*/ 263781 h 358233"/>
                    <a:gd name="connsiteX26" fmla="*/ 394392 w 713920"/>
                    <a:gd name="connsiteY26" fmla="*/ 216174 h 358233"/>
                    <a:gd name="connsiteX27" fmla="*/ 439912 w 713920"/>
                    <a:gd name="connsiteY27" fmla="*/ 216174 h 358233"/>
                    <a:gd name="connsiteX28" fmla="*/ 439912 w 713920"/>
                    <a:gd name="connsiteY28" fmla="*/ 263781 h 358233"/>
                    <a:gd name="connsiteX29" fmla="*/ 394392 w 713920"/>
                    <a:gd name="connsiteY29" fmla="*/ 263781 h 358233"/>
                    <a:gd name="connsiteX30" fmla="*/ 462671 w 713920"/>
                    <a:gd name="connsiteY30" fmla="*/ 216174 h 358233"/>
                    <a:gd name="connsiteX31" fmla="*/ 508193 w 713920"/>
                    <a:gd name="connsiteY31" fmla="*/ 216174 h 358233"/>
                    <a:gd name="connsiteX32" fmla="*/ 508193 w 713920"/>
                    <a:gd name="connsiteY32" fmla="*/ 308955 h 358233"/>
                    <a:gd name="connsiteX33" fmla="*/ 462671 w 713920"/>
                    <a:gd name="connsiteY33" fmla="*/ 308955 h 358233"/>
                    <a:gd name="connsiteX34" fmla="*/ 204358 w 713920"/>
                    <a:gd name="connsiteY34" fmla="*/ 216174 h 358233"/>
                    <a:gd name="connsiteX35" fmla="*/ 249877 w 713920"/>
                    <a:gd name="connsiteY35" fmla="*/ 216174 h 358233"/>
                    <a:gd name="connsiteX36" fmla="*/ 249877 w 713920"/>
                    <a:gd name="connsiteY36" fmla="*/ 263781 h 358233"/>
                    <a:gd name="connsiteX37" fmla="*/ 204358 w 713920"/>
                    <a:gd name="connsiteY37" fmla="*/ 263781 h 358233"/>
                    <a:gd name="connsiteX38" fmla="*/ 67798 w 713920"/>
                    <a:gd name="connsiteY38" fmla="*/ 216174 h 358233"/>
                    <a:gd name="connsiteX39" fmla="*/ 113317 w 713920"/>
                    <a:gd name="connsiteY39" fmla="*/ 216174 h 358233"/>
                    <a:gd name="connsiteX40" fmla="*/ 113317 w 713920"/>
                    <a:gd name="connsiteY40" fmla="*/ 263781 h 358233"/>
                    <a:gd name="connsiteX41" fmla="*/ 67798 w 713920"/>
                    <a:gd name="connsiteY41" fmla="*/ 263781 h 358233"/>
                    <a:gd name="connsiteX42" fmla="*/ 136078 w 713920"/>
                    <a:gd name="connsiteY42" fmla="*/ 216174 h 358233"/>
                    <a:gd name="connsiteX43" fmla="*/ 181598 w 713920"/>
                    <a:gd name="connsiteY43" fmla="*/ 216174 h 358233"/>
                    <a:gd name="connsiteX44" fmla="*/ 181598 w 713920"/>
                    <a:gd name="connsiteY44" fmla="*/ 308955 h 358233"/>
                    <a:gd name="connsiteX45" fmla="*/ 136078 w 713920"/>
                    <a:gd name="connsiteY45" fmla="*/ 308955 h 35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3920" h="358233">
                      <a:moveTo>
                        <a:pt x="663222" y="216483"/>
                      </a:moveTo>
                      <a:cubicBezTo>
                        <a:pt x="692194" y="211097"/>
                        <a:pt x="713921" y="182073"/>
                        <a:pt x="713921" y="140731"/>
                      </a:cubicBezTo>
                      <a:cubicBezTo>
                        <a:pt x="713921" y="94851"/>
                        <a:pt x="668050" y="0"/>
                        <a:pt x="653565" y="0"/>
                      </a:cubicBezTo>
                      <a:cubicBezTo>
                        <a:pt x="639079" y="0"/>
                        <a:pt x="593208" y="94751"/>
                        <a:pt x="593208" y="140731"/>
                      </a:cubicBezTo>
                      <a:cubicBezTo>
                        <a:pt x="593208" y="182073"/>
                        <a:pt x="615178" y="211097"/>
                        <a:pt x="643909" y="216483"/>
                      </a:cubicBezTo>
                      <a:lnTo>
                        <a:pt x="643909" y="308955"/>
                      </a:lnTo>
                      <a:lnTo>
                        <a:pt x="599231" y="308955"/>
                      </a:lnTo>
                      <a:lnTo>
                        <a:pt x="599231" y="219170"/>
                      </a:lnTo>
                      <a:cubicBezTo>
                        <a:pt x="586405" y="206098"/>
                        <a:pt x="577346" y="189606"/>
                        <a:pt x="573064" y="171530"/>
                      </a:cubicBezTo>
                      <a:lnTo>
                        <a:pt x="485432" y="84461"/>
                      </a:lnTo>
                      <a:lnTo>
                        <a:pt x="371631" y="197529"/>
                      </a:lnTo>
                      <a:lnTo>
                        <a:pt x="371631" y="308955"/>
                      </a:lnTo>
                      <a:lnTo>
                        <a:pt x="272638" y="308955"/>
                      </a:lnTo>
                      <a:lnTo>
                        <a:pt x="272638" y="197529"/>
                      </a:lnTo>
                      <a:lnTo>
                        <a:pt x="158838" y="84461"/>
                      </a:lnTo>
                      <a:lnTo>
                        <a:pt x="45038" y="197529"/>
                      </a:lnTo>
                      <a:lnTo>
                        <a:pt x="45038" y="308955"/>
                      </a:lnTo>
                      <a:lnTo>
                        <a:pt x="0" y="308955"/>
                      </a:lnTo>
                      <a:lnTo>
                        <a:pt x="0" y="358233"/>
                      </a:lnTo>
                      <a:lnTo>
                        <a:pt x="699947" y="358233"/>
                      </a:lnTo>
                      <a:lnTo>
                        <a:pt x="699947" y="308955"/>
                      </a:lnTo>
                      <a:lnTo>
                        <a:pt x="663222" y="308955"/>
                      </a:lnTo>
                      <a:close/>
                      <a:moveTo>
                        <a:pt x="530951" y="216174"/>
                      </a:moveTo>
                      <a:lnTo>
                        <a:pt x="576472" y="216174"/>
                      </a:lnTo>
                      <a:lnTo>
                        <a:pt x="576472" y="263781"/>
                      </a:lnTo>
                      <a:lnTo>
                        <a:pt x="530951" y="263781"/>
                      </a:lnTo>
                      <a:close/>
                      <a:moveTo>
                        <a:pt x="394392" y="216174"/>
                      </a:moveTo>
                      <a:lnTo>
                        <a:pt x="439912" y="216174"/>
                      </a:lnTo>
                      <a:lnTo>
                        <a:pt x="439912" y="263781"/>
                      </a:lnTo>
                      <a:lnTo>
                        <a:pt x="394392" y="263781"/>
                      </a:lnTo>
                      <a:close/>
                      <a:moveTo>
                        <a:pt x="462671" y="216174"/>
                      </a:moveTo>
                      <a:lnTo>
                        <a:pt x="508193" y="216174"/>
                      </a:lnTo>
                      <a:lnTo>
                        <a:pt x="508193" y="308955"/>
                      </a:lnTo>
                      <a:lnTo>
                        <a:pt x="462671" y="308955"/>
                      </a:lnTo>
                      <a:close/>
                      <a:moveTo>
                        <a:pt x="204358" y="216174"/>
                      </a:moveTo>
                      <a:lnTo>
                        <a:pt x="249877" y="216174"/>
                      </a:lnTo>
                      <a:lnTo>
                        <a:pt x="249877" y="263781"/>
                      </a:lnTo>
                      <a:lnTo>
                        <a:pt x="204358" y="263781"/>
                      </a:lnTo>
                      <a:close/>
                      <a:moveTo>
                        <a:pt x="67798" y="216174"/>
                      </a:moveTo>
                      <a:lnTo>
                        <a:pt x="113317" y="216174"/>
                      </a:lnTo>
                      <a:lnTo>
                        <a:pt x="113317" y="263781"/>
                      </a:lnTo>
                      <a:lnTo>
                        <a:pt x="67798" y="263781"/>
                      </a:lnTo>
                      <a:close/>
                      <a:moveTo>
                        <a:pt x="136078" y="216174"/>
                      </a:moveTo>
                      <a:lnTo>
                        <a:pt x="181598" y="216174"/>
                      </a:lnTo>
                      <a:lnTo>
                        <a:pt x="181598" y="308955"/>
                      </a:lnTo>
                      <a:lnTo>
                        <a:pt x="136078" y="308955"/>
                      </a:lnTo>
                      <a:close/>
                    </a:path>
                  </a:pathLst>
                </a:custGeom>
                <a:grpFill/>
                <a:ln w="7938" cap="flat">
                  <a:noFill/>
                  <a:prstDash val="solid"/>
                  <a:miter/>
                </a:ln>
              </p:spPr>
              <p:txBody>
                <a:bodyPr rtlCol="0" anchor="ctr"/>
                <a:lstStyle/>
                <a:p>
                  <a:endParaRPr lang="en-US" sz="1788"/>
                </a:p>
              </p:txBody>
            </p:sp>
            <p:sp>
              <p:nvSpPr>
                <p:cNvPr id="1159" name="Freeform 1158">
                  <a:extLst>
                    <a:ext uri="{FF2B5EF4-FFF2-40B4-BE49-F238E27FC236}">
                      <a16:creationId xmlns:a16="http://schemas.microsoft.com/office/drawing/2014/main" id="{DFA5680B-AF9A-FF9B-41C0-8A55F04976DD}"/>
                    </a:ext>
                  </a:extLst>
                </p:cNvPr>
                <p:cNvSpPr/>
                <p:nvPr/>
              </p:nvSpPr>
              <p:spPr>
                <a:xfrm>
                  <a:off x="5392857" y="7536244"/>
                  <a:ext cx="239186" cy="166882"/>
                </a:xfrm>
                <a:custGeom>
                  <a:avLst/>
                  <a:gdLst>
                    <a:gd name="connsiteX0" fmla="*/ 152653 w 239186"/>
                    <a:gd name="connsiteY0" fmla="*/ 32531 h 166882"/>
                    <a:gd name="connsiteX1" fmla="*/ 236715 w 239186"/>
                    <a:gd name="connsiteY1" fmla="*/ 115993 h 166882"/>
                    <a:gd name="connsiteX2" fmla="*/ 236569 w 239186"/>
                    <a:gd name="connsiteY2" fmla="*/ 111018 h 166882"/>
                    <a:gd name="connsiteX3" fmla="*/ 239186 w 239186"/>
                    <a:gd name="connsiteY3" fmla="*/ 86190 h 166882"/>
                    <a:gd name="connsiteX4" fmla="*/ 152653 w 239186"/>
                    <a:gd name="connsiteY4" fmla="*/ 0 h 166882"/>
                    <a:gd name="connsiteX5" fmla="*/ 0 w 239186"/>
                    <a:gd name="connsiteY5" fmla="*/ 151806 h 166882"/>
                    <a:gd name="connsiteX6" fmla="*/ 17069 w 239186"/>
                    <a:gd name="connsiteY6" fmla="*/ 166883 h 16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86" h="166882">
                      <a:moveTo>
                        <a:pt x="152653" y="32531"/>
                      </a:moveTo>
                      <a:lnTo>
                        <a:pt x="236715" y="115993"/>
                      </a:lnTo>
                      <a:cubicBezTo>
                        <a:pt x="236653" y="114339"/>
                        <a:pt x="236569" y="112694"/>
                        <a:pt x="236569" y="111018"/>
                      </a:cubicBezTo>
                      <a:cubicBezTo>
                        <a:pt x="236680" y="102675"/>
                        <a:pt x="237557" y="94363"/>
                        <a:pt x="239186" y="86190"/>
                      </a:cubicBezTo>
                      <a:lnTo>
                        <a:pt x="152653" y="0"/>
                      </a:lnTo>
                      <a:lnTo>
                        <a:pt x="0" y="151806"/>
                      </a:lnTo>
                      <a:lnTo>
                        <a:pt x="17069" y="166883"/>
                      </a:lnTo>
                      <a:close/>
                    </a:path>
                  </a:pathLst>
                </a:custGeom>
                <a:grpFill/>
                <a:ln w="7938" cap="flat">
                  <a:noFill/>
                  <a:prstDash val="solid"/>
                  <a:miter/>
                </a:ln>
              </p:spPr>
              <p:txBody>
                <a:bodyPr rtlCol="0" anchor="ctr"/>
                <a:lstStyle/>
                <a:p>
                  <a:endParaRPr lang="en-US" sz="1788"/>
                </a:p>
              </p:txBody>
            </p:sp>
            <p:sp>
              <p:nvSpPr>
                <p:cNvPr id="1160" name="Freeform 1159">
                  <a:extLst>
                    <a:ext uri="{FF2B5EF4-FFF2-40B4-BE49-F238E27FC236}">
                      <a16:creationId xmlns:a16="http://schemas.microsoft.com/office/drawing/2014/main" id="{D7A14B31-518A-AA68-D3C0-0A20F0172E51}"/>
                    </a:ext>
                  </a:extLst>
                </p:cNvPr>
                <p:cNvSpPr/>
                <p:nvPr/>
              </p:nvSpPr>
              <p:spPr>
                <a:xfrm>
                  <a:off x="5066228" y="7536244"/>
                  <a:ext cx="305375" cy="166912"/>
                </a:xfrm>
                <a:custGeom>
                  <a:avLst/>
                  <a:gdLst>
                    <a:gd name="connsiteX0" fmla="*/ 152692 w 305375"/>
                    <a:gd name="connsiteY0" fmla="*/ 32532 h 166912"/>
                    <a:gd name="connsiteX1" fmla="*/ 288307 w 305375"/>
                    <a:gd name="connsiteY1" fmla="*/ 166913 h 166912"/>
                    <a:gd name="connsiteX2" fmla="*/ 305376 w 305375"/>
                    <a:gd name="connsiteY2" fmla="*/ 151842 h 166912"/>
                    <a:gd name="connsiteX3" fmla="*/ 243725 w 305375"/>
                    <a:gd name="connsiteY3" fmla="*/ 90450 h 166912"/>
                    <a:gd name="connsiteX4" fmla="*/ 243725 w 305375"/>
                    <a:gd name="connsiteY4" fmla="*/ 23801 h 166912"/>
                    <a:gd name="connsiteX5" fmla="*/ 213381 w 305375"/>
                    <a:gd name="connsiteY5" fmla="*/ 23801 h 166912"/>
                    <a:gd name="connsiteX6" fmla="*/ 213381 w 305375"/>
                    <a:gd name="connsiteY6" fmla="*/ 60300 h 166912"/>
                    <a:gd name="connsiteX7" fmla="*/ 152692 w 305375"/>
                    <a:gd name="connsiteY7" fmla="*/ 0 h 166912"/>
                    <a:gd name="connsiteX8" fmla="*/ 0 w 305375"/>
                    <a:gd name="connsiteY8" fmla="*/ 151842 h 166912"/>
                    <a:gd name="connsiteX9" fmla="*/ 17069 w 305375"/>
                    <a:gd name="connsiteY9" fmla="*/ 166913 h 166912"/>
                    <a:gd name="connsiteX10" fmla="*/ 152692 w 305375"/>
                    <a:gd name="connsiteY10" fmla="*/ 32532 h 16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375" h="166912">
                      <a:moveTo>
                        <a:pt x="152692" y="32532"/>
                      </a:moveTo>
                      <a:lnTo>
                        <a:pt x="288307" y="166913"/>
                      </a:lnTo>
                      <a:lnTo>
                        <a:pt x="305376" y="151842"/>
                      </a:lnTo>
                      <a:lnTo>
                        <a:pt x="243725" y="90450"/>
                      </a:lnTo>
                      <a:lnTo>
                        <a:pt x="243725" y="23801"/>
                      </a:lnTo>
                      <a:lnTo>
                        <a:pt x="213381" y="23801"/>
                      </a:lnTo>
                      <a:lnTo>
                        <a:pt x="213381" y="60300"/>
                      </a:lnTo>
                      <a:lnTo>
                        <a:pt x="152692" y="0"/>
                      </a:lnTo>
                      <a:lnTo>
                        <a:pt x="0" y="151842"/>
                      </a:lnTo>
                      <a:lnTo>
                        <a:pt x="17069" y="166913"/>
                      </a:lnTo>
                      <a:lnTo>
                        <a:pt x="152692" y="32532"/>
                      </a:lnTo>
                      <a:close/>
                    </a:path>
                  </a:pathLst>
                </a:custGeom>
                <a:grpFill/>
                <a:ln w="7938" cap="flat">
                  <a:noFill/>
                  <a:prstDash val="solid"/>
                  <a:miter/>
                </a:ln>
              </p:spPr>
              <p:txBody>
                <a:bodyPr rtlCol="0" anchor="ctr"/>
                <a:lstStyle/>
                <a:p>
                  <a:endParaRPr lang="en-US" sz="1788"/>
                </a:p>
              </p:txBody>
            </p:sp>
          </p:grpSp>
        </p:grpSp>
        <p:grpSp>
          <p:nvGrpSpPr>
            <p:cNvPr id="45" name="Group 44">
              <a:extLst>
                <a:ext uri="{FF2B5EF4-FFF2-40B4-BE49-F238E27FC236}">
                  <a16:creationId xmlns:a16="http://schemas.microsoft.com/office/drawing/2014/main" id="{92A77707-0FDA-8103-3BBA-DA3FCC64792E}"/>
                </a:ext>
              </a:extLst>
            </p:cNvPr>
            <p:cNvGrpSpPr/>
            <p:nvPr/>
          </p:nvGrpSpPr>
          <p:grpSpPr>
            <a:xfrm>
              <a:off x="640228" y="4077457"/>
              <a:ext cx="961232" cy="628380"/>
              <a:chOff x="640228" y="4077457"/>
              <a:chExt cx="961232" cy="628380"/>
            </a:xfrm>
            <a:grpFill/>
          </p:grpSpPr>
          <p:grpSp>
            <p:nvGrpSpPr>
              <p:cNvPr id="1161" name="Group 1160">
                <a:extLst>
                  <a:ext uri="{FF2B5EF4-FFF2-40B4-BE49-F238E27FC236}">
                    <a16:creationId xmlns:a16="http://schemas.microsoft.com/office/drawing/2014/main" id="{4B1E1273-A423-7D17-FD67-5203D432D386}"/>
                  </a:ext>
                </a:extLst>
              </p:cNvPr>
              <p:cNvGrpSpPr/>
              <p:nvPr/>
            </p:nvGrpSpPr>
            <p:grpSpPr>
              <a:xfrm>
                <a:off x="640228" y="4157355"/>
                <a:ext cx="961232" cy="548482"/>
                <a:chOff x="4505838" y="-1139575"/>
                <a:chExt cx="1620020" cy="927883"/>
              </a:xfrm>
              <a:grpFill/>
            </p:grpSpPr>
            <p:pic>
              <p:nvPicPr>
                <p:cNvPr id="1162" name="Graphic 1161" descr="Open hand with solid fill">
                  <a:extLst>
                    <a:ext uri="{FF2B5EF4-FFF2-40B4-BE49-F238E27FC236}">
                      <a16:creationId xmlns:a16="http://schemas.microsoft.com/office/drawing/2014/main" id="{D8834774-868B-F6D4-B110-7A1DB466C6A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578906">
                  <a:off x="5211458" y="-1139575"/>
                  <a:ext cx="914400" cy="914400"/>
                </a:xfrm>
                <a:prstGeom prst="rect">
                  <a:avLst/>
                </a:prstGeom>
              </p:spPr>
            </p:pic>
            <p:pic>
              <p:nvPicPr>
                <p:cNvPr id="1163" name="Graphic 1162" descr="Open hand with solid fill">
                  <a:extLst>
                    <a:ext uri="{FF2B5EF4-FFF2-40B4-BE49-F238E27FC236}">
                      <a16:creationId xmlns:a16="http://schemas.microsoft.com/office/drawing/2014/main" id="{3F3C35C8-71FB-CF82-1EFD-7FEF0DBF0FD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72311" flipH="1">
                  <a:off x="4505838" y="-1126092"/>
                  <a:ext cx="914400" cy="914400"/>
                </a:xfrm>
                <a:prstGeom prst="rect">
                  <a:avLst/>
                </a:prstGeom>
              </p:spPr>
            </p:pic>
          </p:grpSp>
          <p:pic>
            <p:nvPicPr>
              <p:cNvPr id="1166" name="Graphic 1165" descr="Close with solid fill">
                <a:extLst>
                  <a:ext uri="{FF2B5EF4-FFF2-40B4-BE49-F238E27FC236}">
                    <a16:creationId xmlns:a16="http://schemas.microsoft.com/office/drawing/2014/main" id="{79467473-078D-6C24-5AE2-3E4C9849C20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5262" y="4077457"/>
                <a:ext cx="296777" cy="296777"/>
              </a:xfrm>
              <a:prstGeom prst="rect">
                <a:avLst/>
              </a:prstGeom>
            </p:spPr>
          </p:pic>
        </p:grpSp>
        <p:pic>
          <p:nvPicPr>
            <p:cNvPr id="1168" name="Graphic 1167" descr="Target Audience with solid fill">
              <a:extLst>
                <a:ext uri="{FF2B5EF4-FFF2-40B4-BE49-F238E27FC236}">
                  <a16:creationId xmlns:a16="http://schemas.microsoft.com/office/drawing/2014/main" id="{EA76992B-5A81-8563-EFE5-518676CA0A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7064" y="5119278"/>
              <a:ext cx="713734" cy="713734"/>
            </a:xfrm>
            <a:prstGeom prst="rect">
              <a:avLst/>
            </a:prstGeom>
          </p:spPr>
        </p:pic>
        <p:pic>
          <p:nvPicPr>
            <p:cNvPr id="1180" name="Graphic 1179" descr="Joker hat with solid fill">
              <a:extLst>
                <a:ext uri="{FF2B5EF4-FFF2-40B4-BE49-F238E27FC236}">
                  <a16:creationId xmlns:a16="http://schemas.microsoft.com/office/drawing/2014/main" id="{6CFDB145-44A0-93A2-C689-4B86A292756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906049" y="5023367"/>
              <a:ext cx="914400" cy="914400"/>
            </a:xfrm>
            <a:prstGeom prst="rect">
              <a:avLst/>
            </a:prstGeom>
          </p:spPr>
        </p:pic>
        <p:sp>
          <p:nvSpPr>
            <p:cNvPr id="17" name="TextBox 16">
              <a:extLst>
                <a:ext uri="{FF2B5EF4-FFF2-40B4-BE49-F238E27FC236}">
                  <a16:creationId xmlns:a16="http://schemas.microsoft.com/office/drawing/2014/main" id="{F0E35D69-2346-529A-2FA9-68B546F4C372}"/>
                </a:ext>
              </a:extLst>
            </p:cNvPr>
            <p:cNvSpPr txBox="1"/>
            <p:nvPr/>
          </p:nvSpPr>
          <p:spPr>
            <a:xfrm>
              <a:off x="4392118" y="4655187"/>
              <a:ext cx="1356636" cy="421575"/>
            </a:xfrm>
            <a:prstGeom prst="rect">
              <a:avLst/>
            </a:prstGeom>
            <a:noFill/>
          </p:spPr>
          <p:txBody>
            <a:bodyPr wrap="square" rtlCol="0">
              <a:spAutoFit/>
            </a:bodyPr>
            <a:lstStyle/>
            <a:p>
              <a:pPr algn="ctr"/>
              <a:r>
                <a:rPr lang="en-US" sz="813" dirty="0">
                  <a:latin typeface="Arial Rounded MT Bold" panose="020F0704030504030204" pitchFamily="34" charset="77"/>
                </a:rPr>
                <a:t>DEMAND AVOIDANT</a:t>
              </a:r>
            </a:p>
          </p:txBody>
        </p:sp>
        <p:pic>
          <p:nvPicPr>
            <p:cNvPr id="21" name="Graphic 20" descr="List with solid fill">
              <a:extLst>
                <a:ext uri="{FF2B5EF4-FFF2-40B4-BE49-F238E27FC236}">
                  <a16:creationId xmlns:a16="http://schemas.microsoft.com/office/drawing/2014/main" id="{BE1F27FC-026D-6BA2-583F-B9841673AA9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584308" y="4026810"/>
              <a:ext cx="621496" cy="621496"/>
            </a:xfrm>
            <a:prstGeom prst="rect">
              <a:avLst/>
            </a:prstGeom>
          </p:spPr>
        </p:pic>
        <p:pic>
          <p:nvPicPr>
            <p:cNvPr id="37" name="Graphic 36" descr="Raised hand with solid fill">
              <a:extLst>
                <a:ext uri="{FF2B5EF4-FFF2-40B4-BE49-F238E27FC236}">
                  <a16:creationId xmlns:a16="http://schemas.microsoft.com/office/drawing/2014/main" id="{70D57D70-FC0B-66C9-0549-37E48C5D11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69513" y="4072149"/>
              <a:ext cx="565992" cy="565992"/>
            </a:xfrm>
            <a:prstGeom prst="rect">
              <a:avLst/>
            </a:prstGeom>
          </p:spPr>
        </p:pic>
      </p:grpSp>
      <p:grpSp>
        <p:nvGrpSpPr>
          <p:cNvPr id="38" name="Group 37">
            <a:extLst>
              <a:ext uri="{FF2B5EF4-FFF2-40B4-BE49-F238E27FC236}">
                <a16:creationId xmlns:a16="http://schemas.microsoft.com/office/drawing/2014/main" id="{BD7EA0E0-E03B-1280-544B-3A55827E96A2}"/>
              </a:ext>
            </a:extLst>
          </p:cNvPr>
          <p:cNvGrpSpPr/>
          <p:nvPr/>
        </p:nvGrpSpPr>
        <p:grpSpPr>
          <a:xfrm>
            <a:off x="338960" y="1483086"/>
            <a:ext cx="4416489" cy="1995060"/>
            <a:chOff x="388453" y="844109"/>
            <a:chExt cx="5435679" cy="2455459"/>
          </a:xfrm>
          <a:solidFill>
            <a:schemeClr val="tx1"/>
          </a:solidFill>
        </p:grpSpPr>
        <p:sp>
          <p:nvSpPr>
            <p:cNvPr id="1041" name="TextBox 1040">
              <a:extLst>
                <a:ext uri="{FF2B5EF4-FFF2-40B4-BE49-F238E27FC236}">
                  <a16:creationId xmlns:a16="http://schemas.microsoft.com/office/drawing/2014/main" id="{5D953B08-1402-977E-4F68-F46FB5DA4C65}"/>
                </a:ext>
              </a:extLst>
            </p:cNvPr>
            <p:cNvSpPr txBox="1"/>
            <p:nvPr/>
          </p:nvSpPr>
          <p:spPr>
            <a:xfrm>
              <a:off x="407649" y="2708517"/>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ENGAGEMENT</a:t>
              </a:r>
            </a:p>
          </p:txBody>
        </p:sp>
        <p:sp>
          <p:nvSpPr>
            <p:cNvPr id="1042" name="TextBox 1041">
              <a:extLst>
                <a:ext uri="{FF2B5EF4-FFF2-40B4-BE49-F238E27FC236}">
                  <a16:creationId xmlns:a16="http://schemas.microsoft.com/office/drawing/2014/main" id="{8637D5B2-36DD-908C-AB9F-678A5D295F96}"/>
                </a:ext>
              </a:extLst>
            </p:cNvPr>
            <p:cNvSpPr txBox="1"/>
            <p:nvPr/>
          </p:nvSpPr>
          <p:spPr>
            <a:xfrm>
              <a:off x="1733848" y="2699513"/>
              <a:ext cx="1365975"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 BELONGING</a:t>
              </a:r>
            </a:p>
          </p:txBody>
        </p:sp>
        <p:sp>
          <p:nvSpPr>
            <p:cNvPr id="1044" name="TextBox 1043">
              <a:extLst>
                <a:ext uri="{FF2B5EF4-FFF2-40B4-BE49-F238E27FC236}">
                  <a16:creationId xmlns:a16="http://schemas.microsoft.com/office/drawing/2014/main" id="{E0C429EB-7A7F-6F30-F8ED-71176852A83E}"/>
                </a:ext>
              </a:extLst>
            </p:cNvPr>
            <p:cNvSpPr txBox="1"/>
            <p:nvPr/>
          </p:nvSpPr>
          <p:spPr>
            <a:xfrm>
              <a:off x="3010324" y="2708386"/>
              <a:ext cx="1381795" cy="421575"/>
            </a:xfrm>
            <a:prstGeom prst="rect">
              <a:avLst/>
            </a:prstGeom>
            <a:noFill/>
          </p:spPr>
          <p:txBody>
            <a:bodyPr wrap="square" rtlCol="0">
              <a:spAutoFit/>
            </a:bodyPr>
            <a:lstStyle/>
            <a:p>
              <a:pPr algn="ctr"/>
              <a:r>
                <a:rPr lang="en-US" sz="813" dirty="0">
                  <a:latin typeface="Arial Rounded MT Bold" panose="020F0704030504030204" pitchFamily="34" charset="77"/>
                </a:rPr>
                <a:t>SOCIALLY</a:t>
              </a:r>
            </a:p>
            <a:p>
              <a:pPr algn="ctr"/>
              <a:r>
                <a:rPr lang="en-US" sz="813" dirty="0">
                  <a:latin typeface="Arial Rounded MT Bold" panose="020F0704030504030204" pitchFamily="34" charset="77"/>
                </a:rPr>
                <a:t>CONNECTED</a:t>
              </a:r>
            </a:p>
          </p:txBody>
        </p:sp>
        <p:sp>
          <p:nvSpPr>
            <p:cNvPr id="1049" name="TextBox 1048">
              <a:extLst>
                <a:ext uri="{FF2B5EF4-FFF2-40B4-BE49-F238E27FC236}">
                  <a16:creationId xmlns:a16="http://schemas.microsoft.com/office/drawing/2014/main" id="{28A9F665-98BB-F912-ABE6-02A644E98928}"/>
                </a:ext>
              </a:extLst>
            </p:cNvPr>
            <p:cNvSpPr txBox="1"/>
            <p:nvPr/>
          </p:nvSpPr>
          <p:spPr>
            <a:xfrm>
              <a:off x="388453" y="1575636"/>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CARE FOR SELF &amp; OTHERS</a:t>
              </a:r>
            </a:p>
          </p:txBody>
        </p:sp>
        <p:sp>
          <p:nvSpPr>
            <p:cNvPr id="1051" name="TextBox 1050">
              <a:extLst>
                <a:ext uri="{FF2B5EF4-FFF2-40B4-BE49-F238E27FC236}">
                  <a16:creationId xmlns:a16="http://schemas.microsoft.com/office/drawing/2014/main" id="{CC071677-C45C-5ED2-2D4F-ACD984D1FF3F}"/>
                </a:ext>
              </a:extLst>
            </p:cNvPr>
            <p:cNvSpPr txBox="1"/>
            <p:nvPr/>
          </p:nvSpPr>
          <p:spPr>
            <a:xfrm>
              <a:off x="1708272" y="1590068"/>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ENGAGED IN ENVIRONMENT</a:t>
              </a:r>
            </a:p>
          </p:txBody>
        </p:sp>
        <p:sp>
          <p:nvSpPr>
            <p:cNvPr id="1055" name="TextBox 1054">
              <a:extLst>
                <a:ext uri="{FF2B5EF4-FFF2-40B4-BE49-F238E27FC236}">
                  <a16:creationId xmlns:a16="http://schemas.microsoft.com/office/drawing/2014/main" id="{1D96C18D-2020-6197-E50D-80AAB37F65A8}"/>
                </a:ext>
              </a:extLst>
            </p:cNvPr>
            <p:cNvSpPr txBox="1"/>
            <p:nvPr/>
          </p:nvSpPr>
          <p:spPr>
            <a:xfrm>
              <a:off x="4314895" y="2724025"/>
              <a:ext cx="1509237" cy="575543"/>
            </a:xfrm>
            <a:prstGeom prst="rect">
              <a:avLst/>
            </a:prstGeom>
            <a:noFill/>
          </p:spPr>
          <p:txBody>
            <a:bodyPr wrap="square" rtlCol="0">
              <a:spAutoFit/>
            </a:bodyPr>
            <a:lstStyle/>
            <a:p>
              <a:pPr algn="ctr"/>
              <a:r>
                <a:rPr lang="en-US" sz="813" dirty="0">
                  <a:latin typeface="Arial Rounded MT Bold" panose="020F0704030504030204" pitchFamily="34" charset="77"/>
                </a:rPr>
                <a:t>COMMUNITY/SOCIAL</a:t>
              </a:r>
            </a:p>
            <a:p>
              <a:pPr algn="ctr"/>
              <a:r>
                <a:rPr lang="en-US" sz="813" dirty="0">
                  <a:latin typeface="Arial Rounded MT Bold" panose="020F0704030504030204" pitchFamily="34" charset="77"/>
                </a:rPr>
                <a:t>PARTICIPAITON</a:t>
              </a:r>
            </a:p>
          </p:txBody>
        </p:sp>
        <p:grpSp>
          <p:nvGrpSpPr>
            <p:cNvPr id="1250" name="Group 1249">
              <a:extLst>
                <a:ext uri="{FF2B5EF4-FFF2-40B4-BE49-F238E27FC236}">
                  <a16:creationId xmlns:a16="http://schemas.microsoft.com/office/drawing/2014/main" id="{EB4D3E2B-8F89-EFE2-01F0-66C7067E7BB6}"/>
                </a:ext>
              </a:extLst>
            </p:cNvPr>
            <p:cNvGrpSpPr/>
            <p:nvPr/>
          </p:nvGrpSpPr>
          <p:grpSpPr>
            <a:xfrm>
              <a:off x="611367" y="896856"/>
              <a:ext cx="961232" cy="733547"/>
              <a:chOff x="4505838" y="-1452654"/>
              <a:chExt cx="1620020" cy="1240962"/>
            </a:xfrm>
            <a:grpFill/>
          </p:grpSpPr>
          <p:pic>
            <p:nvPicPr>
              <p:cNvPr id="1246" name="Graphic 1245" descr="Open hand with solid fill">
                <a:extLst>
                  <a:ext uri="{FF2B5EF4-FFF2-40B4-BE49-F238E27FC236}">
                    <a16:creationId xmlns:a16="http://schemas.microsoft.com/office/drawing/2014/main" id="{1ACE521C-5E29-9B0B-A562-419D6EBE9F6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578906">
                <a:off x="5211458" y="-1139575"/>
                <a:ext cx="914400" cy="914400"/>
              </a:xfrm>
              <a:prstGeom prst="rect">
                <a:avLst/>
              </a:prstGeom>
            </p:spPr>
          </p:pic>
          <p:pic>
            <p:nvPicPr>
              <p:cNvPr id="1247" name="Graphic 1246" descr="Open hand with solid fill">
                <a:extLst>
                  <a:ext uri="{FF2B5EF4-FFF2-40B4-BE49-F238E27FC236}">
                    <a16:creationId xmlns:a16="http://schemas.microsoft.com/office/drawing/2014/main" id="{37BFCB8B-8A19-C72D-EA1E-8B2864911E8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72311" flipH="1">
                <a:off x="4505838" y="-1126092"/>
                <a:ext cx="914400" cy="914400"/>
              </a:xfrm>
              <a:prstGeom prst="rect">
                <a:avLst/>
              </a:prstGeom>
            </p:spPr>
          </p:pic>
          <p:pic>
            <p:nvPicPr>
              <p:cNvPr id="1249" name="Graphic 1248" descr="Heart with solid fill">
                <a:extLst>
                  <a:ext uri="{FF2B5EF4-FFF2-40B4-BE49-F238E27FC236}">
                    <a16:creationId xmlns:a16="http://schemas.microsoft.com/office/drawing/2014/main" id="{E8F66446-C9D3-55C9-3168-FC834D7EEF9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09312" y="-1452654"/>
                <a:ext cx="846147" cy="846147"/>
              </a:xfrm>
              <a:prstGeom prst="rect">
                <a:avLst/>
              </a:prstGeom>
            </p:spPr>
          </p:pic>
        </p:grpSp>
        <p:pic>
          <p:nvPicPr>
            <p:cNvPr id="1252" name="Graphic 1251" descr="Cycle with people with solid fill">
              <a:extLst>
                <a:ext uri="{FF2B5EF4-FFF2-40B4-BE49-F238E27FC236}">
                  <a16:creationId xmlns:a16="http://schemas.microsoft.com/office/drawing/2014/main" id="{7DEEF0D6-039E-3CDD-7744-98B5428D3A4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324197" y="1960172"/>
              <a:ext cx="773616" cy="773616"/>
            </a:xfrm>
            <a:prstGeom prst="rect">
              <a:avLst/>
            </a:prstGeom>
          </p:spPr>
        </p:pic>
        <p:pic>
          <p:nvPicPr>
            <p:cNvPr id="4130" name="Graphic 4129" descr="Group with solid fill">
              <a:extLst>
                <a:ext uri="{FF2B5EF4-FFF2-40B4-BE49-F238E27FC236}">
                  <a16:creationId xmlns:a16="http://schemas.microsoft.com/office/drawing/2014/main" id="{4FFFF1B4-72B2-D43A-F602-656C861F7C07}"/>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47170" y="1907893"/>
              <a:ext cx="872455" cy="872455"/>
            </a:xfrm>
            <a:prstGeom prst="rect">
              <a:avLst/>
            </a:prstGeom>
          </p:spPr>
        </p:pic>
        <p:pic>
          <p:nvPicPr>
            <p:cNvPr id="1197" name="Graphic 1196" descr="Watering Plant with solid fill">
              <a:extLst>
                <a:ext uri="{FF2B5EF4-FFF2-40B4-BE49-F238E27FC236}">
                  <a16:creationId xmlns:a16="http://schemas.microsoft.com/office/drawing/2014/main" id="{B333E2C4-EADD-4477-0822-F796FA295A3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052062" y="930540"/>
              <a:ext cx="712046" cy="712046"/>
            </a:xfrm>
            <a:prstGeom prst="rect">
              <a:avLst/>
            </a:prstGeom>
          </p:spPr>
        </p:pic>
        <p:sp>
          <p:nvSpPr>
            <p:cNvPr id="1200" name="TextBox 1199">
              <a:extLst>
                <a:ext uri="{FF2B5EF4-FFF2-40B4-BE49-F238E27FC236}">
                  <a16:creationId xmlns:a16="http://schemas.microsoft.com/office/drawing/2014/main" id="{19539BD1-57BC-A528-33E0-BB92D13177BA}"/>
                </a:ext>
              </a:extLst>
            </p:cNvPr>
            <p:cNvSpPr txBox="1"/>
            <p:nvPr/>
          </p:nvSpPr>
          <p:spPr>
            <a:xfrm>
              <a:off x="3088319" y="1583027"/>
              <a:ext cx="1326715" cy="421575"/>
            </a:xfrm>
            <a:prstGeom prst="rect">
              <a:avLst/>
            </a:prstGeom>
            <a:noFill/>
          </p:spPr>
          <p:txBody>
            <a:bodyPr wrap="square" rtlCol="0">
              <a:spAutoFit/>
            </a:bodyPr>
            <a:lstStyle/>
            <a:p>
              <a:pPr algn="ctr"/>
              <a:r>
                <a:rPr lang="en-US" sz="813" dirty="0">
                  <a:latin typeface="Arial Rounded MT Bold" panose="020F0704030504030204" pitchFamily="34" charset="77"/>
                </a:rPr>
                <a:t>LOVE &amp;</a:t>
              </a:r>
            </a:p>
            <a:p>
              <a:pPr algn="ctr"/>
              <a:r>
                <a:rPr lang="en-US" sz="813" dirty="0">
                  <a:latin typeface="Arial Rounded MT Bold" panose="020F0704030504030204" pitchFamily="34" charset="77"/>
                </a:rPr>
                <a:t>EMPATHY</a:t>
              </a:r>
            </a:p>
          </p:txBody>
        </p:sp>
        <p:pic>
          <p:nvPicPr>
            <p:cNvPr id="1201" name="Graphic 1200" descr="Heart with solid fill">
              <a:extLst>
                <a:ext uri="{FF2B5EF4-FFF2-40B4-BE49-F238E27FC236}">
                  <a16:creationId xmlns:a16="http://schemas.microsoft.com/office/drawing/2014/main" id="{BDB8008C-C2E2-907C-2937-224D7FDB1C6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316688" y="844109"/>
              <a:ext cx="804549" cy="804549"/>
            </a:xfrm>
            <a:prstGeom prst="rect">
              <a:avLst/>
            </a:prstGeom>
          </p:spPr>
        </p:pic>
        <p:grpSp>
          <p:nvGrpSpPr>
            <p:cNvPr id="1204" name="Group 1203">
              <a:extLst>
                <a:ext uri="{FF2B5EF4-FFF2-40B4-BE49-F238E27FC236}">
                  <a16:creationId xmlns:a16="http://schemas.microsoft.com/office/drawing/2014/main" id="{39015B83-B81E-5E90-F172-C2D2913E6B7A}"/>
                </a:ext>
              </a:extLst>
            </p:cNvPr>
            <p:cNvGrpSpPr/>
            <p:nvPr/>
          </p:nvGrpSpPr>
          <p:grpSpPr>
            <a:xfrm>
              <a:off x="676001" y="1991207"/>
              <a:ext cx="796599" cy="796599"/>
              <a:chOff x="676001" y="1856297"/>
              <a:chExt cx="796599" cy="796599"/>
            </a:xfrm>
            <a:grpFill/>
          </p:grpSpPr>
          <p:pic>
            <p:nvPicPr>
              <p:cNvPr id="1202" name="Graphic 1201" descr="Circles with lines with solid fill">
                <a:extLst>
                  <a:ext uri="{FF2B5EF4-FFF2-40B4-BE49-F238E27FC236}">
                    <a16:creationId xmlns:a16="http://schemas.microsoft.com/office/drawing/2014/main" id="{7325C9CE-E2E5-5D84-1145-C391BCE1C3D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676001" y="1856297"/>
                <a:ext cx="796599" cy="796599"/>
              </a:xfrm>
              <a:prstGeom prst="rect">
                <a:avLst/>
              </a:prstGeom>
            </p:spPr>
          </p:pic>
          <p:pic>
            <p:nvPicPr>
              <p:cNvPr id="1203" name="Graphic 1202" descr="Tick with solid fill">
                <a:extLst>
                  <a:ext uri="{FF2B5EF4-FFF2-40B4-BE49-F238E27FC236}">
                    <a16:creationId xmlns:a16="http://schemas.microsoft.com/office/drawing/2014/main" id="{6A6DA28E-4516-180B-3FBF-ABA9E89586A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7038" y="2118085"/>
                <a:ext cx="261100" cy="261100"/>
              </a:xfrm>
              <a:prstGeom prst="rect">
                <a:avLst/>
              </a:prstGeom>
            </p:spPr>
          </p:pic>
        </p:grpSp>
        <p:grpSp>
          <p:nvGrpSpPr>
            <p:cNvPr id="48" name="Group 47">
              <a:extLst>
                <a:ext uri="{FF2B5EF4-FFF2-40B4-BE49-F238E27FC236}">
                  <a16:creationId xmlns:a16="http://schemas.microsoft.com/office/drawing/2014/main" id="{A3FFEB6C-7175-8710-8193-4DAD976C8744}"/>
                </a:ext>
              </a:extLst>
            </p:cNvPr>
            <p:cNvGrpSpPr/>
            <p:nvPr/>
          </p:nvGrpSpPr>
          <p:grpSpPr>
            <a:xfrm>
              <a:off x="4652710" y="1975747"/>
              <a:ext cx="804214" cy="836673"/>
              <a:chOff x="4487614" y="1870958"/>
              <a:chExt cx="804214" cy="836673"/>
            </a:xfrm>
            <a:grpFill/>
          </p:grpSpPr>
          <p:pic>
            <p:nvPicPr>
              <p:cNvPr id="1217" name="Graphic 1216" descr="Single gear outline">
                <a:extLst>
                  <a:ext uri="{FF2B5EF4-FFF2-40B4-BE49-F238E27FC236}">
                    <a16:creationId xmlns:a16="http://schemas.microsoft.com/office/drawing/2014/main" id="{3FE3D9F7-22CA-5AEB-4F80-65F37C1BB9D3}"/>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4487614" y="1870958"/>
                <a:ext cx="804214" cy="804214"/>
              </a:xfrm>
              <a:prstGeom prst="rect">
                <a:avLst/>
              </a:prstGeom>
            </p:spPr>
          </p:pic>
          <p:pic>
            <p:nvPicPr>
              <p:cNvPr id="1205" name="Graphic 1204" descr="Users with solid fill">
                <a:extLst>
                  <a:ext uri="{FF2B5EF4-FFF2-40B4-BE49-F238E27FC236}">
                    <a16:creationId xmlns:a16="http://schemas.microsoft.com/office/drawing/2014/main" id="{FE4BFBC9-23B2-C1BF-18AB-F013A511D1B9}"/>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582658" y="2081412"/>
                <a:ext cx="621310" cy="626219"/>
              </a:xfrm>
              <a:prstGeom prst="rect">
                <a:avLst/>
              </a:prstGeom>
            </p:spPr>
          </p:pic>
        </p:grpSp>
        <p:pic>
          <p:nvPicPr>
            <p:cNvPr id="33" name="Graphic 32" descr="CheckList with solid fill">
              <a:extLst>
                <a:ext uri="{FF2B5EF4-FFF2-40B4-BE49-F238E27FC236}">
                  <a16:creationId xmlns:a16="http://schemas.microsoft.com/office/drawing/2014/main" id="{93054F6C-D648-DBB3-86AC-4FA6DE8A2E12}"/>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4553291" y="941039"/>
              <a:ext cx="649029" cy="649029"/>
            </a:xfrm>
            <a:prstGeom prst="rect">
              <a:avLst/>
            </a:prstGeom>
          </p:spPr>
        </p:pic>
        <p:sp>
          <p:nvSpPr>
            <p:cNvPr id="56" name="Freeform 55">
              <a:extLst>
                <a:ext uri="{FF2B5EF4-FFF2-40B4-BE49-F238E27FC236}">
                  <a16:creationId xmlns:a16="http://schemas.microsoft.com/office/drawing/2014/main" id="{EB1C6DCF-2930-445B-4E99-645982CD1944}"/>
                </a:ext>
              </a:extLst>
            </p:cNvPr>
            <p:cNvSpPr/>
            <p:nvPr/>
          </p:nvSpPr>
          <p:spPr>
            <a:xfrm>
              <a:off x="5198371" y="1085879"/>
              <a:ext cx="326420" cy="415444"/>
            </a:xfrm>
            <a:custGeom>
              <a:avLst/>
              <a:gdLst>
                <a:gd name="connsiteX0" fmla="*/ 326420 w 326420"/>
                <a:gd name="connsiteY0" fmla="*/ 201787 h 415444"/>
                <a:gd name="connsiteX1" fmla="*/ 290811 w 326420"/>
                <a:gd name="connsiteY1" fmla="*/ 166178 h 415444"/>
                <a:gd name="connsiteX2" fmla="*/ 178048 w 326420"/>
                <a:gd name="connsiteY2" fmla="*/ 166178 h 415444"/>
                <a:gd name="connsiteX3" fmla="*/ 160243 w 326420"/>
                <a:gd name="connsiteY3" fmla="*/ 148966 h 415444"/>
                <a:gd name="connsiteX4" fmla="*/ 178048 w 326420"/>
                <a:gd name="connsiteY4" fmla="*/ 35610 h 415444"/>
                <a:gd name="connsiteX5" fmla="*/ 142438 w 326420"/>
                <a:gd name="connsiteY5" fmla="*/ 0 h 415444"/>
                <a:gd name="connsiteX6" fmla="*/ 106829 w 326420"/>
                <a:gd name="connsiteY6" fmla="*/ 35610 h 415444"/>
                <a:gd name="connsiteX7" fmla="*/ 0 w 326420"/>
                <a:gd name="connsiteY7" fmla="*/ 178048 h 415444"/>
                <a:gd name="connsiteX8" fmla="*/ 0 w 326420"/>
                <a:gd name="connsiteY8" fmla="*/ 367965 h 415444"/>
                <a:gd name="connsiteX9" fmla="*/ 124633 w 326420"/>
                <a:gd name="connsiteY9" fmla="*/ 415444 h 415444"/>
                <a:gd name="connsiteX10" fmla="*/ 231462 w 326420"/>
                <a:gd name="connsiteY10" fmla="*/ 415444 h 415444"/>
                <a:gd name="connsiteX11" fmla="*/ 267071 w 326420"/>
                <a:gd name="connsiteY11" fmla="*/ 379835 h 415444"/>
                <a:gd name="connsiteX12" fmla="*/ 257575 w 326420"/>
                <a:gd name="connsiteY12" fmla="*/ 356095 h 415444"/>
                <a:gd name="connsiteX13" fmla="*/ 261136 w 326420"/>
                <a:gd name="connsiteY13" fmla="*/ 356095 h 415444"/>
                <a:gd name="connsiteX14" fmla="*/ 296746 w 326420"/>
                <a:gd name="connsiteY14" fmla="*/ 320486 h 415444"/>
                <a:gd name="connsiteX15" fmla="*/ 286657 w 326420"/>
                <a:gd name="connsiteY15" fmla="*/ 295559 h 415444"/>
                <a:gd name="connsiteX16" fmla="*/ 314551 w 326420"/>
                <a:gd name="connsiteY16" fmla="*/ 261136 h 415444"/>
                <a:gd name="connsiteX17" fmla="*/ 303274 w 326420"/>
                <a:gd name="connsiteY17" fmla="*/ 235023 h 415444"/>
                <a:gd name="connsiteX18" fmla="*/ 326420 w 326420"/>
                <a:gd name="connsiteY18" fmla="*/ 201787 h 41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420" h="415444">
                  <a:moveTo>
                    <a:pt x="326420" y="201787"/>
                  </a:moveTo>
                  <a:cubicBezTo>
                    <a:pt x="326420" y="182202"/>
                    <a:pt x="310396" y="166178"/>
                    <a:pt x="290811" y="166178"/>
                  </a:cubicBezTo>
                  <a:lnTo>
                    <a:pt x="178048" y="166178"/>
                  </a:lnTo>
                  <a:cubicBezTo>
                    <a:pt x="168552" y="166178"/>
                    <a:pt x="160836" y="158462"/>
                    <a:pt x="160243" y="148966"/>
                  </a:cubicBezTo>
                  <a:cubicBezTo>
                    <a:pt x="160836" y="138284"/>
                    <a:pt x="178048" y="116918"/>
                    <a:pt x="178048" y="35610"/>
                  </a:cubicBezTo>
                  <a:cubicBezTo>
                    <a:pt x="178048" y="16024"/>
                    <a:pt x="162023" y="0"/>
                    <a:pt x="142438" y="0"/>
                  </a:cubicBezTo>
                  <a:cubicBezTo>
                    <a:pt x="122853" y="0"/>
                    <a:pt x="106829" y="16024"/>
                    <a:pt x="106829" y="35610"/>
                  </a:cubicBezTo>
                  <a:cubicBezTo>
                    <a:pt x="106829" y="125820"/>
                    <a:pt x="1780" y="176861"/>
                    <a:pt x="0" y="178048"/>
                  </a:cubicBezTo>
                  <a:lnTo>
                    <a:pt x="0" y="367965"/>
                  </a:lnTo>
                  <a:cubicBezTo>
                    <a:pt x="42138" y="367965"/>
                    <a:pt x="45105" y="415444"/>
                    <a:pt x="124633" y="415444"/>
                  </a:cubicBezTo>
                  <a:cubicBezTo>
                    <a:pt x="151340" y="415444"/>
                    <a:pt x="231462" y="415444"/>
                    <a:pt x="231462" y="415444"/>
                  </a:cubicBezTo>
                  <a:cubicBezTo>
                    <a:pt x="251047" y="415444"/>
                    <a:pt x="267071" y="399420"/>
                    <a:pt x="267071" y="379835"/>
                  </a:cubicBezTo>
                  <a:cubicBezTo>
                    <a:pt x="267071" y="370339"/>
                    <a:pt x="263510" y="362030"/>
                    <a:pt x="257575" y="356095"/>
                  </a:cubicBezTo>
                  <a:cubicBezTo>
                    <a:pt x="258762" y="356095"/>
                    <a:pt x="259949" y="356095"/>
                    <a:pt x="261136" y="356095"/>
                  </a:cubicBezTo>
                  <a:cubicBezTo>
                    <a:pt x="280722" y="356095"/>
                    <a:pt x="296746" y="340071"/>
                    <a:pt x="296746" y="320486"/>
                  </a:cubicBezTo>
                  <a:cubicBezTo>
                    <a:pt x="296746" y="310990"/>
                    <a:pt x="293185" y="302087"/>
                    <a:pt x="286657" y="295559"/>
                  </a:cubicBezTo>
                  <a:cubicBezTo>
                    <a:pt x="302681" y="291998"/>
                    <a:pt x="314551" y="277754"/>
                    <a:pt x="314551" y="261136"/>
                  </a:cubicBezTo>
                  <a:cubicBezTo>
                    <a:pt x="314551" y="251047"/>
                    <a:pt x="310396" y="241551"/>
                    <a:pt x="303274" y="235023"/>
                  </a:cubicBezTo>
                  <a:cubicBezTo>
                    <a:pt x="316925" y="230275"/>
                    <a:pt x="326420" y="217218"/>
                    <a:pt x="326420" y="201787"/>
                  </a:cubicBezTo>
                  <a:close/>
                </a:path>
              </a:pathLst>
            </a:custGeom>
            <a:grpFill/>
            <a:ln w="5854" cap="flat">
              <a:noFill/>
              <a:prstDash val="solid"/>
              <a:miter/>
            </a:ln>
          </p:spPr>
          <p:txBody>
            <a:bodyPr rtlCol="0" anchor="ctr"/>
            <a:lstStyle/>
            <a:p>
              <a:endParaRPr lang="en-US" sz="1788"/>
            </a:p>
          </p:txBody>
        </p:sp>
        <p:sp>
          <p:nvSpPr>
            <p:cNvPr id="40" name="TextBox 39">
              <a:extLst>
                <a:ext uri="{FF2B5EF4-FFF2-40B4-BE49-F238E27FC236}">
                  <a16:creationId xmlns:a16="http://schemas.microsoft.com/office/drawing/2014/main" id="{18AF0562-8B89-4816-5D40-86C9D24AA76E}"/>
                </a:ext>
              </a:extLst>
            </p:cNvPr>
            <p:cNvSpPr txBox="1"/>
            <p:nvPr/>
          </p:nvSpPr>
          <p:spPr>
            <a:xfrm>
              <a:off x="4380010" y="1605115"/>
              <a:ext cx="1369337" cy="421575"/>
            </a:xfrm>
            <a:prstGeom prst="rect">
              <a:avLst/>
            </a:prstGeom>
            <a:noFill/>
          </p:spPr>
          <p:txBody>
            <a:bodyPr wrap="square" rtlCol="0">
              <a:spAutoFit/>
            </a:bodyPr>
            <a:lstStyle/>
            <a:p>
              <a:pPr algn="ctr"/>
              <a:r>
                <a:rPr lang="en-US" sz="813" dirty="0">
                  <a:latin typeface="Arial Rounded MT Bold" panose="020F0704030504030204" pitchFamily="34" charset="77"/>
                </a:rPr>
                <a:t>RESPONSIVE &amp; PROACTIVE</a:t>
              </a:r>
            </a:p>
          </p:txBody>
        </p:sp>
      </p:grpSp>
      <p:grpSp>
        <p:nvGrpSpPr>
          <p:cNvPr id="18" name="Group 17">
            <a:extLst>
              <a:ext uri="{FF2B5EF4-FFF2-40B4-BE49-F238E27FC236}">
                <a16:creationId xmlns:a16="http://schemas.microsoft.com/office/drawing/2014/main" id="{38CEF64F-2EC2-18A5-101A-9D5FA5C89693}"/>
              </a:ext>
            </a:extLst>
          </p:cNvPr>
          <p:cNvGrpSpPr/>
          <p:nvPr/>
        </p:nvGrpSpPr>
        <p:grpSpPr>
          <a:xfrm>
            <a:off x="5203692" y="3973472"/>
            <a:ext cx="4382211" cy="1877163"/>
            <a:chOff x="6375816" y="3909202"/>
            <a:chExt cx="5393491" cy="2310356"/>
          </a:xfrm>
          <a:solidFill>
            <a:schemeClr val="tx1"/>
          </a:solidFill>
        </p:grpSpPr>
        <p:sp>
          <p:nvSpPr>
            <p:cNvPr id="23" name="TextBox 22">
              <a:extLst>
                <a:ext uri="{FF2B5EF4-FFF2-40B4-BE49-F238E27FC236}">
                  <a16:creationId xmlns:a16="http://schemas.microsoft.com/office/drawing/2014/main" id="{6A10FFFC-1906-38B7-E0CD-5270CAD2E790}"/>
                </a:ext>
              </a:extLst>
            </p:cNvPr>
            <p:cNvSpPr txBox="1"/>
            <p:nvPr/>
          </p:nvSpPr>
          <p:spPr>
            <a:xfrm>
              <a:off x="7713110" y="5777180"/>
              <a:ext cx="1280751" cy="421575"/>
            </a:xfrm>
            <a:prstGeom prst="rect">
              <a:avLst/>
            </a:prstGeom>
            <a:noFill/>
          </p:spPr>
          <p:txBody>
            <a:bodyPr wrap="square" rtlCol="0">
              <a:spAutoFit/>
            </a:bodyPr>
            <a:lstStyle/>
            <a:p>
              <a:pPr algn="ctr"/>
              <a:r>
                <a:rPr lang="en-US" sz="813" dirty="0">
                  <a:latin typeface="Arial Rounded MT Bold" panose="020F0704030504030204" pitchFamily="34" charset="77"/>
                </a:rPr>
                <a:t>AGGITATED &amp;</a:t>
              </a:r>
            </a:p>
            <a:p>
              <a:pPr algn="ctr"/>
              <a:r>
                <a:rPr lang="en-US" sz="813" dirty="0">
                  <a:latin typeface="Arial Rounded MT Bold" panose="020F0704030504030204" pitchFamily="34" charset="77"/>
                </a:rPr>
                <a:t>DISORGANISED</a:t>
              </a:r>
            </a:p>
          </p:txBody>
        </p:sp>
        <p:sp>
          <p:nvSpPr>
            <p:cNvPr id="25" name="TextBox 24">
              <a:extLst>
                <a:ext uri="{FF2B5EF4-FFF2-40B4-BE49-F238E27FC236}">
                  <a16:creationId xmlns:a16="http://schemas.microsoft.com/office/drawing/2014/main" id="{44752C97-F9EB-1D7A-582B-CD88EF8ADA4F}"/>
                </a:ext>
              </a:extLst>
            </p:cNvPr>
            <p:cNvSpPr txBox="1"/>
            <p:nvPr/>
          </p:nvSpPr>
          <p:spPr>
            <a:xfrm>
              <a:off x="7751152" y="4678638"/>
              <a:ext cx="1448362" cy="421576"/>
            </a:xfrm>
            <a:prstGeom prst="rect">
              <a:avLst/>
            </a:prstGeom>
            <a:noFill/>
          </p:spPr>
          <p:txBody>
            <a:bodyPr wrap="square" rtlCol="0">
              <a:spAutoFit/>
            </a:bodyPr>
            <a:lstStyle/>
            <a:p>
              <a:pPr algn="ctr"/>
              <a:r>
                <a:rPr lang="en-US" sz="813" dirty="0">
                  <a:latin typeface="Arial Rounded MT Bold" panose="020F0704030504030204" pitchFamily="34" charset="77"/>
                </a:rPr>
                <a:t>ENVIRONMENTAL</a:t>
              </a:r>
            </a:p>
            <a:p>
              <a:pPr algn="ctr"/>
              <a:r>
                <a:rPr lang="en-US" sz="813" dirty="0">
                  <a:latin typeface="Arial Rounded MT Bold" panose="020F0704030504030204" pitchFamily="34" charset="77"/>
                </a:rPr>
                <a:t>DISSOCIATION</a:t>
              </a:r>
            </a:p>
          </p:txBody>
        </p:sp>
        <p:sp>
          <p:nvSpPr>
            <p:cNvPr id="26" name="TextBox 25">
              <a:extLst>
                <a:ext uri="{FF2B5EF4-FFF2-40B4-BE49-F238E27FC236}">
                  <a16:creationId xmlns:a16="http://schemas.microsoft.com/office/drawing/2014/main" id="{6AC41312-F7A4-A62D-8331-6AE94C83F55F}"/>
                </a:ext>
              </a:extLst>
            </p:cNvPr>
            <p:cNvSpPr txBox="1"/>
            <p:nvPr/>
          </p:nvSpPr>
          <p:spPr>
            <a:xfrm>
              <a:off x="9059097" y="5773835"/>
              <a:ext cx="1344084" cy="421576"/>
            </a:xfrm>
            <a:prstGeom prst="rect">
              <a:avLst/>
            </a:prstGeom>
            <a:noFill/>
          </p:spPr>
          <p:txBody>
            <a:bodyPr wrap="square" rtlCol="0">
              <a:spAutoFit/>
            </a:bodyPr>
            <a:lstStyle/>
            <a:p>
              <a:pPr algn="ctr"/>
              <a:r>
                <a:rPr lang="en-US" sz="813" dirty="0">
                  <a:latin typeface="Arial Rounded MT Bold" panose="020F0704030504030204" pitchFamily="34" charset="77"/>
                </a:rPr>
                <a:t>SOLITARY</a:t>
              </a:r>
            </a:p>
            <a:p>
              <a:pPr algn="ctr"/>
              <a:r>
                <a:rPr lang="en-US" sz="813" dirty="0">
                  <a:latin typeface="Arial Rounded MT Bold" panose="020F0704030504030204" pitchFamily="34" charset="77"/>
                </a:rPr>
                <a:t>&amp; ALONE</a:t>
              </a:r>
            </a:p>
          </p:txBody>
        </p:sp>
        <p:sp>
          <p:nvSpPr>
            <p:cNvPr id="29" name="TextBox 28">
              <a:extLst>
                <a:ext uri="{FF2B5EF4-FFF2-40B4-BE49-F238E27FC236}">
                  <a16:creationId xmlns:a16="http://schemas.microsoft.com/office/drawing/2014/main" id="{81EC0620-6908-2D69-8BC6-F1A39F189B37}"/>
                </a:ext>
              </a:extLst>
            </p:cNvPr>
            <p:cNvSpPr txBox="1"/>
            <p:nvPr/>
          </p:nvSpPr>
          <p:spPr>
            <a:xfrm>
              <a:off x="6405606" y="5797982"/>
              <a:ext cx="1300988" cy="421576"/>
            </a:xfrm>
            <a:prstGeom prst="rect">
              <a:avLst/>
            </a:prstGeom>
            <a:noFill/>
          </p:spPr>
          <p:txBody>
            <a:bodyPr wrap="square" rtlCol="0">
              <a:spAutoFit/>
            </a:bodyPr>
            <a:lstStyle/>
            <a:p>
              <a:pPr algn="ctr"/>
              <a:r>
                <a:rPr lang="en-US" sz="813" dirty="0">
                  <a:latin typeface="Arial Rounded MT Bold" panose="020F0704030504030204" pitchFamily="34" charset="77"/>
                </a:rPr>
                <a:t>PARANOID &amp; DELUSIONAL</a:t>
              </a:r>
            </a:p>
          </p:txBody>
        </p:sp>
        <p:sp>
          <p:nvSpPr>
            <p:cNvPr id="31" name="TextBox 30">
              <a:extLst>
                <a:ext uri="{FF2B5EF4-FFF2-40B4-BE49-F238E27FC236}">
                  <a16:creationId xmlns:a16="http://schemas.microsoft.com/office/drawing/2014/main" id="{AABBA8EF-A8DF-8489-335D-31B632DBA55E}"/>
                </a:ext>
              </a:extLst>
            </p:cNvPr>
            <p:cNvSpPr txBox="1"/>
            <p:nvPr/>
          </p:nvSpPr>
          <p:spPr>
            <a:xfrm>
              <a:off x="6375816" y="4670807"/>
              <a:ext cx="1330779" cy="421576"/>
            </a:xfrm>
            <a:prstGeom prst="rect">
              <a:avLst/>
            </a:prstGeom>
            <a:noFill/>
          </p:spPr>
          <p:txBody>
            <a:bodyPr wrap="square" rtlCol="0">
              <a:spAutoFit/>
            </a:bodyPr>
            <a:lstStyle/>
            <a:p>
              <a:pPr algn="ctr"/>
              <a:r>
                <a:rPr lang="en-US" sz="813" dirty="0">
                  <a:latin typeface="Arial Rounded MT Bold" panose="020F0704030504030204" pitchFamily="34" charset="77"/>
                </a:rPr>
                <a:t>PHYSICAL</a:t>
              </a:r>
            </a:p>
            <a:p>
              <a:pPr algn="ctr"/>
              <a:r>
                <a:rPr lang="en-US" sz="813" dirty="0">
                  <a:latin typeface="Arial Rounded MT Bold" panose="020F0704030504030204" pitchFamily="34" charset="77"/>
                </a:rPr>
                <a:t>DISSOCIATION</a:t>
              </a:r>
            </a:p>
          </p:txBody>
        </p:sp>
        <p:sp>
          <p:nvSpPr>
            <p:cNvPr id="35" name="TextBox 34">
              <a:extLst>
                <a:ext uri="{FF2B5EF4-FFF2-40B4-BE49-F238E27FC236}">
                  <a16:creationId xmlns:a16="http://schemas.microsoft.com/office/drawing/2014/main" id="{75097394-9341-8B9A-8056-BFFF912C19DB}"/>
                </a:ext>
              </a:extLst>
            </p:cNvPr>
            <p:cNvSpPr txBox="1"/>
            <p:nvPr/>
          </p:nvSpPr>
          <p:spPr>
            <a:xfrm>
              <a:off x="9065733" y="4631904"/>
              <a:ext cx="1372574" cy="421576"/>
            </a:xfrm>
            <a:prstGeom prst="rect">
              <a:avLst/>
            </a:prstGeom>
            <a:noFill/>
          </p:spPr>
          <p:txBody>
            <a:bodyPr wrap="square" rtlCol="0">
              <a:spAutoFit/>
            </a:bodyPr>
            <a:lstStyle/>
            <a:p>
              <a:pPr algn="ctr"/>
              <a:r>
                <a:rPr lang="en-US" sz="813" dirty="0">
                  <a:latin typeface="Arial Rounded MT Bold" panose="020F0704030504030204" pitchFamily="34" charset="77"/>
                </a:rPr>
                <a:t>EMOTIONAL</a:t>
              </a:r>
            </a:p>
            <a:p>
              <a:pPr algn="ctr"/>
              <a:r>
                <a:rPr lang="en-US" sz="813" dirty="0">
                  <a:latin typeface="Arial Rounded MT Bold" panose="020F0704030504030204" pitchFamily="34" charset="77"/>
                </a:rPr>
                <a:t>DETACHMENT</a:t>
              </a:r>
            </a:p>
          </p:txBody>
        </p:sp>
        <p:sp>
          <p:nvSpPr>
            <p:cNvPr id="5" name="TextBox 4">
              <a:extLst>
                <a:ext uri="{FF2B5EF4-FFF2-40B4-BE49-F238E27FC236}">
                  <a16:creationId xmlns:a16="http://schemas.microsoft.com/office/drawing/2014/main" id="{A2EB36EB-4FCA-7C5E-8229-0201A6B97E49}"/>
                </a:ext>
              </a:extLst>
            </p:cNvPr>
            <p:cNvSpPr txBox="1"/>
            <p:nvPr/>
          </p:nvSpPr>
          <p:spPr>
            <a:xfrm>
              <a:off x="10425223" y="5756574"/>
              <a:ext cx="1344084" cy="421576"/>
            </a:xfrm>
            <a:prstGeom prst="rect">
              <a:avLst/>
            </a:prstGeom>
            <a:noFill/>
          </p:spPr>
          <p:txBody>
            <a:bodyPr wrap="square" rtlCol="0">
              <a:spAutoFit/>
            </a:bodyPr>
            <a:lstStyle/>
            <a:p>
              <a:pPr algn="ctr"/>
              <a:r>
                <a:rPr lang="en-US" sz="813" dirty="0">
                  <a:latin typeface="Arial Rounded MT Bold" panose="020F0704030504030204" pitchFamily="34" charset="77"/>
                </a:rPr>
                <a:t>SHUT DOWN</a:t>
              </a:r>
            </a:p>
            <a:p>
              <a:pPr algn="ctr"/>
              <a:r>
                <a:rPr lang="en-US" sz="813" dirty="0">
                  <a:latin typeface="Arial Rounded MT Bold" panose="020F0704030504030204" pitchFamily="34" charset="77"/>
                </a:rPr>
                <a:t>CATATONIC</a:t>
              </a:r>
            </a:p>
          </p:txBody>
        </p:sp>
        <p:grpSp>
          <p:nvGrpSpPr>
            <p:cNvPr id="4104" name="Group 4103">
              <a:extLst>
                <a:ext uri="{FF2B5EF4-FFF2-40B4-BE49-F238E27FC236}">
                  <a16:creationId xmlns:a16="http://schemas.microsoft.com/office/drawing/2014/main" id="{E63D0C3B-BD06-6C84-0C17-564581D9E368}"/>
                </a:ext>
              </a:extLst>
            </p:cNvPr>
            <p:cNvGrpSpPr/>
            <p:nvPr/>
          </p:nvGrpSpPr>
          <p:grpSpPr>
            <a:xfrm>
              <a:off x="8072303" y="4017932"/>
              <a:ext cx="771102" cy="796082"/>
              <a:chOff x="9008533" y="6724649"/>
              <a:chExt cx="914400" cy="937685"/>
            </a:xfrm>
            <a:grpFill/>
          </p:grpSpPr>
          <p:pic>
            <p:nvPicPr>
              <p:cNvPr id="27" name="Graphic 26" descr="Meeting with solid fill">
                <a:extLst>
                  <a:ext uri="{FF2B5EF4-FFF2-40B4-BE49-F238E27FC236}">
                    <a16:creationId xmlns:a16="http://schemas.microsoft.com/office/drawing/2014/main" id="{49749E1D-EAAA-6156-145A-6126D21E2386}"/>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9008533" y="6747934"/>
                <a:ext cx="914400" cy="914400"/>
              </a:xfrm>
              <a:prstGeom prst="rect">
                <a:avLst/>
              </a:prstGeom>
            </p:spPr>
          </p:pic>
          <p:sp>
            <p:nvSpPr>
              <p:cNvPr id="4100" name="Freeform 4099">
                <a:extLst>
                  <a:ext uri="{FF2B5EF4-FFF2-40B4-BE49-F238E27FC236}">
                    <a16:creationId xmlns:a16="http://schemas.microsoft.com/office/drawing/2014/main" id="{73AF71B0-405F-0A44-1A99-48506C49AE65}"/>
                  </a:ext>
                </a:extLst>
              </p:cNvPr>
              <p:cNvSpPr/>
              <p:nvPr/>
            </p:nvSpPr>
            <p:spPr>
              <a:xfrm>
                <a:off x="9401256" y="6724649"/>
                <a:ext cx="133351" cy="133351"/>
              </a:xfrm>
              <a:custGeom>
                <a:avLst/>
                <a:gdLst>
                  <a:gd name="connsiteX0" fmla="*/ 66676 w 133351"/>
                  <a:gd name="connsiteY0" fmla="*/ 133350 h 133351"/>
                  <a:gd name="connsiteX1" fmla="*/ 133351 w 133351"/>
                  <a:gd name="connsiteY1" fmla="*/ 66675 h 133351"/>
                  <a:gd name="connsiteX2" fmla="*/ 66676 w 133351"/>
                  <a:gd name="connsiteY2" fmla="*/ 0 h 133351"/>
                  <a:gd name="connsiteX3" fmla="*/ 1 w 133351"/>
                  <a:gd name="connsiteY3" fmla="*/ 66675 h 133351"/>
                  <a:gd name="connsiteX4" fmla="*/ 65873 w 133351"/>
                  <a:gd name="connsiteY4" fmla="*/ 133350 h 133351"/>
                  <a:gd name="connsiteX5" fmla="*/ 66676 w 133351"/>
                  <a:gd name="connsiteY5" fmla="*/ 133350 h 133351"/>
                  <a:gd name="connsiteX6" fmla="*/ 66676 w 133351"/>
                  <a:gd name="connsiteY6" fmla="*/ 19050 h 133351"/>
                  <a:gd name="connsiteX7" fmla="*/ 114301 w 133351"/>
                  <a:gd name="connsiteY7" fmla="*/ 66675 h 133351"/>
                  <a:gd name="connsiteX8" fmla="*/ 66676 w 133351"/>
                  <a:gd name="connsiteY8" fmla="*/ 114300 h 133351"/>
                  <a:gd name="connsiteX9" fmla="*/ 19051 w 133351"/>
                  <a:gd name="connsiteY9" fmla="*/ 66675 h 133351"/>
                  <a:gd name="connsiteX10" fmla="*/ 66676 w 133351"/>
                  <a:gd name="connsiteY10" fmla="*/ 19050 h 13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1" h="133351">
                    <a:moveTo>
                      <a:pt x="66676" y="133350"/>
                    </a:moveTo>
                    <a:cubicBezTo>
                      <a:pt x="103500" y="133350"/>
                      <a:pt x="133351" y="103499"/>
                      <a:pt x="133351" y="66675"/>
                    </a:cubicBezTo>
                    <a:cubicBezTo>
                      <a:pt x="133351" y="29851"/>
                      <a:pt x="103500" y="0"/>
                      <a:pt x="66676" y="0"/>
                    </a:cubicBezTo>
                    <a:cubicBezTo>
                      <a:pt x="29853" y="0"/>
                      <a:pt x="1" y="29851"/>
                      <a:pt x="1" y="66675"/>
                    </a:cubicBezTo>
                    <a:cubicBezTo>
                      <a:pt x="-221" y="103277"/>
                      <a:pt x="29272" y="133128"/>
                      <a:pt x="65873" y="133350"/>
                    </a:cubicBezTo>
                    <a:cubicBezTo>
                      <a:pt x="66141" y="133352"/>
                      <a:pt x="66409" y="133352"/>
                      <a:pt x="66676" y="133350"/>
                    </a:cubicBezTo>
                    <a:close/>
                    <a:moveTo>
                      <a:pt x="66676" y="19050"/>
                    </a:moveTo>
                    <a:cubicBezTo>
                      <a:pt x="92966" y="19081"/>
                      <a:pt x="114270" y="40385"/>
                      <a:pt x="114301" y="66675"/>
                    </a:cubicBezTo>
                    <a:cubicBezTo>
                      <a:pt x="114301" y="92977"/>
                      <a:pt x="92979" y="114300"/>
                      <a:pt x="66676" y="114300"/>
                    </a:cubicBezTo>
                    <a:cubicBezTo>
                      <a:pt x="40374" y="114300"/>
                      <a:pt x="19051" y="92977"/>
                      <a:pt x="19051" y="66675"/>
                    </a:cubicBezTo>
                    <a:cubicBezTo>
                      <a:pt x="19051" y="40373"/>
                      <a:pt x="40374" y="19050"/>
                      <a:pt x="66676" y="19050"/>
                    </a:cubicBezTo>
                    <a:close/>
                  </a:path>
                </a:pathLst>
              </a:custGeom>
              <a:grpFill/>
              <a:ln w="9525" cap="flat">
                <a:noFill/>
                <a:prstDash val="solid"/>
                <a:miter/>
              </a:ln>
            </p:spPr>
            <p:txBody>
              <a:bodyPr rtlCol="0" anchor="ctr"/>
              <a:lstStyle/>
              <a:p>
                <a:endParaRPr lang="en-US" sz="1788"/>
              </a:p>
            </p:txBody>
          </p:sp>
          <p:sp>
            <p:nvSpPr>
              <p:cNvPr id="4102" name="Freeform 4101">
                <a:extLst>
                  <a:ext uri="{FF2B5EF4-FFF2-40B4-BE49-F238E27FC236}">
                    <a16:creationId xmlns:a16="http://schemas.microsoft.com/office/drawing/2014/main" id="{7E8F9BA7-2979-E639-22DB-C8D93013BE96}"/>
                  </a:ext>
                </a:extLst>
              </p:cNvPr>
              <p:cNvSpPr/>
              <p:nvPr/>
            </p:nvSpPr>
            <p:spPr>
              <a:xfrm>
                <a:off x="9343139" y="6867662"/>
                <a:ext cx="248618" cy="113666"/>
              </a:xfrm>
              <a:custGeom>
                <a:avLst/>
                <a:gdLst>
                  <a:gd name="connsiteX0" fmla="*/ 19066 w 248618"/>
                  <a:gd name="connsiteY0" fmla="*/ 66566 h 113666"/>
                  <a:gd name="connsiteX1" fmla="*/ 26686 w 248618"/>
                  <a:gd name="connsiteY1" fmla="*/ 46563 h 113666"/>
                  <a:gd name="connsiteX2" fmla="*/ 45812 w 248618"/>
                  <a:gd name="connsiteY2" fmla="*/ 36210 h 113666"/>
                  <a:gd name="connsiteX3" fmla="*/ 205709 w 248618"/>
                  <a:gd name="connsiteY3" fmla="*/ 37162 h 113666"/>
                  <a:gd name="connsiteX4" fmla="*/ 220949 w 248618"/>
                  <a:gd name="connsiteY4" fmla="*/ 45668 h 113666"/>
                  <a:gd name="connsiteX5" fmla="*/ 229569 w 248618"/>
                  <a:gd name="connsiteY5" fmla="*/ 66566 h 113666"/>
                  <a:gd name="connsiteX6" fmla="*/ 229569 w 248618"/>
                  <a:gd name="connsiteY6" fmla="*/ 111219 h 113666"/>
                  <a:gd name="connsiteX7" fmla="*/ 248619 w 248618"/>
                  <a:gd name="connsiteY7" fmla="*/ 113543 h 113666"/>
                  <a:gd name="connsiteX8" fmla="*/ 248619 w 248618"/>
                  <a:gd name="connsiteY8" fmla="*/ 66566 h 113666"/>
                  <a:gd name="connsiteX9" fmla="*/ 234426 w 248618"/>
                  <a:gd name="connsiteY9" fmla="*/ 32161 h 113666"/>
                  <a:gd name="connsiteX10" fmla="*/ 213662 w 248618"/>
                  <a:gd name="connsiteY10" fmla="*/ 19779 h 113666"/>
                  <a:gd name="connsiteX11" fmla="*/ 38402 w 248618"/>
                  <a:gd name="connsiteY11" fmla="*/ 18588 h 113666"/>
                  <a:gd name="connsiteX12" fmla="*/ 14694 w 248618"/>
                  <a:gd name="connsiteY12" fmla="*/ 31695 h 113666"/>
                  <a:gd name="connsiteX13" fmla="*/ 16 w 248618"/>
                  <a:gd name="connsiteY13" fmla="*/ 66566 h 113666"/>
                  <a:gd name="connsiteX14" fmla="*/ 16 w 248618"/>
                  <a:gd name="connsiteY14" fmla="*/ 113667 h 113666"/>
                  <a:gd name="connsiteX15" fmla="*/ 19066 w 248618"/>
                  <a:gd name="connsiteY15" fmla="*/ 111314 h 1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18" h="113666">
                    <a:moveTo>
                      <a:pt x="19066" y="66566"/>
                    </a:moveTo>
                    <a:cubicBezTo>
                      <a:pt x="18780" y="59139"/>
                      <a:pt x="21532" y="51917"/>
                      <a:pt x="26686" y="46563"/>
                    </a:cubicBezTo>
                    <a:cubicBezTo>
                      <a:pt x="32616" y="42346"/>
                      <a:pt x="39039" y="38869"/>
                      <a:pt x="45812" y="36210"/>
                    </a:cubicBezTo>
                    <a:cubicBezTo>
                      <a:pt x="96762" y="13486"/>
                      <a:pt x="155034" y="13833"/>
                      <a:pt x="205709" y="37162"/>
                    </a:cubicBezTo>
                    <a:cubicBezTo>
                      <a:pt x="211163" y="39268"/>
                      <a:pt x="216293" y="42131"/>
                      <a:pt x="220949" y="45668"/>
                    </a:cubicBezTo>
                    <a:cubicBezTo>
                      <a:pt x="226344" y="51304"/>
                      <a:pt x="229422" y="58765"/>
                      <a:pt x="229569" y="66566"/>
                    </a:cubicBezTo>
                    <a:lnTo>
                      <a:pt x="229569" y="111219"/>
                    </a:lnTo>
                    <a:cubicBezTo>
                      <a:pt x="235982" y="111931"/>
                      <a:pt x="242332" y="112705"/>
                      <a:pt x="248619" y="113543"/>
                    </a:cubicBezTo>
                    <a:lnTo>
                      <a:pt x="248619" y="66566"/>
                    </a:lnTo>
                    <a:cubicBezTo>
                      <a:pt x="248462" y="53705"/>
                      <a:pt x="243383" y="41393"/>
                      <a:pt x="234426" y="32161"/>
                    </a:cubicBezTo>
                    <a:cubicBezTo>
                      <a:pt x="228241" y="26909"/>
                      <a:pt x="221223" y="22725"/>
                      <a:pt x="213662" y="19779"/>
                    </a:cubicBezTo>
                    <a:cubicBezTo>
                      <a:pt x="158214" y="-6171"/>
                      <a:pt x="94197" y="-6605"/>
                      <a:pt x="38402" y="18588"/>
                    </a:cubicBezTo>
                    <a:cubicBezTo>
                      <a:pt x="29964" y="21909"/>
                      <a:pt x="21993" y="26314"/>
                      <a:pt x="14694" y="31695"/>
                    </a:cubicBezTo>
                    <a:cubicBezTo>
                      <a:pt x="5014" y="40666"/>
                      <a:pt x="-334" y="53372"/>
                      <a:pt x="16" y="66566"/>
                    </a:cubicBezTo>
                    <a:lnTo>
                      <a:pt x="16" y="113667"/>
                    </a:lnTo>
                    <a:cubicBezTo>
                      <a:pt x="6309" y="112822"/>
                      <a:pt x="12659" y="112038"/>
                      <a:pt x="19066" y="111314"/>
                    </a:cubicBezTo>
                    <a:close/>
                  </a:path>
                </a:pathLst>
              </a:custGeom>
              <a:grpFill/>
              <a:ln w="9525" cap="flat">
                <a:noFill/>
                <a:prstDash val="solid"/>
                <a:miter/>
              </a:ln>
            </p:spPr>
            <p:txBody>
              <a:bodyPr rtlCol="0" anchor="ctr"/>
              <a:lstStyle/>
              <a:p>
                <a:endParaRPr lang="en-US" sz="1788"/>
              </a:p>
            </p:txBody>
          </p:sp>
        </p:grpSp>
        <p:grpSp>
          <p:nvGrpSpPr>
            <p:cNvPr id="1086" name="Group 1085">
              <a:extLst>
                <a:ext uri="{FF2B5EF4-FFF2-40B4-BE49-F238E27FC236}">
                  <a16:creationId xmlns:a16="http://schemas.microsoft.com/office/drawing/2014/main" id="{CD8B093E-18FE-E73D-AA92-04E4F114777E}"/>
                </a:ext>
              </a:extLst>
            </p:cNvPr>
            <p:cNvGrpSpPr/>
            <p:nvPr/>
          </p:nvGrpSpPr>
          <p:grpSpPr>
            <a:xfrm>
              <a:off x="6778433" y="4050058"/>
              <a:ext cx="697721" cy="555585"/>
              <a:chOff x="7313623" y="6952565"/>
              <a:chExt cx="972136" cy="772745"/>
            </a:xfrm>
            <a:grpFill/>
          </p:grpSpPr>
          <p:sp>
            <p:nvSpPr>
              <p:cNvPr id="1068" name="Freeform 1067">
                <a:extLst>
                  <a:ext uri="{FF2B5EF4-FFF2-40B4-BE49-F238E27FC236}">
                    <a16:creationId xmlns:a16="http://schemas.microsoft.com/office/drawing/2014/main" id="{2FD72E98-97F2-7F97-61E5-5E986B2FA132}"/>
                  </a:ext>
                </a:extLst>
              </p:cNvPr>
              <p:cNvSpPr/>
              <p:nvPr/>
            </p:nvSpPr>
            <p:spPr>
              <a:xfrm>
                <a:off x="7313623" y="6956313"/>
                <a:ext cx="648034" cy="768997"/>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grpSp>
            <p:nvGrpSpPr>
              <p:cNvPr id="1069" name="Graphic 16" descr="Cough outline">
                <a:extLst>
                  <a:ext uri="{FF2B5EF4-FFF2-40B4-BE49-F238E27FC236}">
                    <a16:creationId xmlns:a16="http://schemas.microsoft.com/office/drawing/2014/main" id="{EDA0BCF3-FCC3-75A2-157C-FD55DF970A4C}"/>
                  </a:ext>
                </a:extLst>
              </p:cNvPr>
              <p:cNvGrpSpPr/>
              <p:nvPr/>
            </p:nvGrpSpPr>
            <p:grpSpPr>
              <a:xfrm>
                <a:off x="7485325" y="6952565"/>
                <a:ext cx="648034" cy="768998"/>
                <a:chOff x="6180545" y="6800834"/>
                <a:chExt cx="648034" cy="768998"/>
              </a:xfrm>
              <a:grpFill/>
            </p:grpSpPr>
            <p:sp>
              <p:nvSpPr>
                <p:cNvPr id="1081" name="Freeform 1080">
                  <a:extLst>
                    <a:ext uri="{FF2B5EF4-FFF2-40B4-BE49-F238E27FC236}">
                      <a16:creationId xmlns:a16="http://schemas.microsoft.com/office/drawing/2014/main" id="{AE226973-1623-4CB6-32BD-856959F85009}"/>
                    </a:ext>
                  </a:extLst>
                </p:cNvPr>
                <p:cNvSpPr/>
                <p:nvPr/>
              </p:nvSpPr>
              <p:spPr>
                <a:xfrm>
                  <a:off x="6180545" y="6800834"/>
                  <a:ext cx="648034" cy="768998"/>
                </a:xfrm>
                <a:custGeom>
                  <a:avLst/>
                  <a:gdLst>
                    <a:gd name="connsiteX0" fmla="*/ 572689 w 648034"/>
                    <a:gd name="connsiteY0" fmla="*/ 302143 h 768998"/>
                    <a:gd name="connsiteX1" fmla="*/ 572689 w 648034"/>
                    <a:gd name="connsiteY1" fmla="*/ 297380 h 768998"/>
                    <a:gd name="connsiteX2" fmla="*/ 297376 w 648034"/>
                    <a:gd name="connsiteY2" fmla="*/ 212 h 768998"/>
                    <a:gd name="connsiteX3" fmla="*/ 209 w 648034"/>
                    <a:gd name="connsiteY3" fmla="*/ 275525 h 768998"/>
                    <a:gd name="connsiteX4" fmla="*/ 209 w 648034"/>
                    <a:gd name="connsiteY4" fmla="*/ 297380 h 768998"/>
                    <a:gd name="connsiteX5" fmla="*/ 112608 w 648034"/>
                    <a:gd name="connsiteY5" fmla="*/ 527950 h 768998"/>
                    <a:gd name="connsiteX6" fmla="*/ 112608 w 648034"/>
                    <a:gd name="connsiteY6" fmla="*/ 768999 h 768998"/>
                    <a:gd name="connsiteX7" fmla="*/ 413614 w 648034"/>
                    <a:gd name="connsiteY7" fmla="*/ 768999 h 768998"/>
                    <a:gd name="connsiteX8" fmla="*/ 413614 w 648034"/>
                    <a:gd name="connsiteY8" fmla="*/ 654667 h 768998"/>
                    <a:gd name="connsiteX9" fmla="*/ 460288 w 648034"/>
                    <a:gd name="connsiteY9" fmla="*/ 654667 h 768998"/>
                    <a:gd name="connsiteX10" fmla="*/ 540302 w 648034"/>
                    <a:gd name="connsiteY10" fmla="*/ 621320 h 768998"/>
                    <a:gd name="connsiteX11" fmla="*/ 572689 w 648034"/>
                    <a:gd name="connsiteY11" fmla="*/ 540335 h 768998"/>
                    <a:gd name="connsiteX12" fmla="*/ 572689 w 648034"/>
                    <a:gd name="connsiteY12" fmla="*/ 483170 h 768998"/>
                    <a:gd name="connsiteX13" fmla="*/ 614601 w 648034"/>
                    <a:gd name="connsiteY13" fmla="*/ 483170 h 768998"/>
                    <a:gd name="connsiteX14" fmla="*/ 638414 w 648034"/>
                    <a:gd name="connsiteY14" fmla="*/ 416475 h 768998"/>
                    <a:gd name="connsiteX15" fmla="*/ 627248 w 648034"/>
                    <a:gd name="connsiteY15" fmla="*/ 453614 h 768998"/>
                    <a:gd name="connsiteX16" fmla="*/ 613304 w 648034"/>
                    <a:gd name="connsiteY16" fmla="*/ 464120 h 768998"/>
                    <a:gd name="connsiteX17" fmla="*/ 553639 w 648034"/>
                    <a:gd name="connsiteY17" fmla="*/ 464120 h 768998"/>
                    <a:gd name="connsiteX18" fmla="*/ 553639 w 648034"/>
                    <a:gd name="connsiteY18" fmla="*/ 540335 h 768998"/>
                    <a:gd name="connsiteX19" fmla="*/ 526831 w 648034"/>
                    <a:gd name="connsiteY19" fmla="*/ 607851 h 768998"/>
                    <a:gd name="connsiteX20" fmla="*/ 460288 w 648034"/>
                    <a:gd name="connsiteY20" fmla="*/ 635616 h 768998"/>
                    <a:gd name="connsiteX21" fmla="*/ 394564 w 648034"/>
                    <a:gd name="connsiteY21" fmla="*/ 635616 h 768998"/>
                    <a:gd name="connsiteX22" fmla="*/ 394564 w 648034"/>
                    <a:gd name="connsiteY22" fmla="*/ 749949 h 768998"/>
                    <a:gd name="connsiteX23" fmla="*/ 131658 w 648034"/>
                    <a:gd name="connsiteY23" fmla="*/ 749949 h 768998"/>
                    <a:gd name="connsiteX24" fmla="*/ 131658 w 648034"/>
                    <a:gd name="connsiteY24" fmla="*/ 518601 h 768998"/>
                    <a:gd name="connsiteX25" fmla="*/ 124264 w 648034"/>
                    <a:gd name="connsiteY25" fmla="*/ 512881 h 768998"/>
                    <a:gd name="connsiteX26" fmla="*/ 19259 w 648034"/>
                    <a:gd name="connsiteY26" fmla="*/ 297380 h 768998"/>
                    <a:gd name="connsiteX27" fmla="*/ 19259 w 648034"/>
                    <a:gd name="connsiteY27" fmla="*/ 297033 h 768998"/>
                    <a:gd name="connsiteX28" fmla="*/ 19246 w 648034"/>
                    <a:gd name="connsiteY28" fmla="*/ 296688 h 768998"/>
                    <a:gd name="connsiteX29" fmla="*/ 276213 w 648034"/>
                    <a:gd name="connsiteY29" fmla="*/ 19250 h 768998"/>
                    <a:gd name="connsiteX30" fmla="*/ 553651 w 648034"/>
                    <a:gd name="connsiteY30" fmla="*/ 276216 h 768998"/>
                    <a:gd name="connsiteX31" fmla="*/ 553651 w 648034"/>
                    <a:gd name="connsiteY31" fmla="*/ 296688 h 768998"/>
                    <a:gd name="connsiteX32" fmla="*/ 553639 w 648034"/>
                    <a:gd name="connsiteY32" fmla="*/ 297033 h 768998"/>
                    <a:gd name="connsiteX33" fmla="*/ 553639 w 648034"/>
                    <a:gd name="connsiteY33" fmla="*/ 307230 h 768998"/>
                    <a:gd name="connsiteX34" fmla="*/ 556173 w 648034"/>
                    <a:gd name="connsiteY34" fmla="*/ 311637 h 768998"/>
                    <a:gd name="connsiteX35" fmla="*/ 621899 w 648034"/>
                    <a:gd name="connsiteY35" fmla="*/ 425970 h 768998"/>
                    <a:gd name="connsiteX36" fmla="*/ 622153 w 648034"/>
                    <a:gd name="connsiteY36" fmla="*/ 426412 h 768998"/>
                    <a:gd name="connsiteX37" fmla="*/ 622431 w 648034"/>
                    <a:gd name="connsiteY37" fmla="*/ 426841 h 768998"/>
                    <a:gd name="connsiteX38" fmla="*/ 627248 w 648034"/>
                    <a:gd name="connsiteY38" fmla="*/ 453614 h 76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8034" h="768998">
                      <a:moveTo>
                        <a:pt x="572689" y="302143"/>
                      </a:moveTo>
                      <a:lnTo>
                        <a:pt x="572689" y="297380"/>
                      </a:lnTo>
                      <a:cubicBezTo>
                        <a:pt x="578724" y="139293"/>
                        <a:pt x="455462" y="6248"/>
                        <a:pt x="297376" y="212"/>
                      </a:cubicBezTo>
                      <a:cubicBezTo>
                        <a:pt x="139290" y="-5823"/>
                        <a:pt x="6244" y="117439"/>
                        <a:pt x="209" y="275525"/>
                      </a:cubicBezTo>
                      <a:cubicBezTo>
                        <a:pt x="-70" y="282808"/>
                        <a:pt x="-70" y="290098"/>
                        <a:pt x="209" y="297380"/>
                      </a:cubicBezTo>
                      <a:cubicBezTo>
                        <a:pt x="-162" y="387521"/>
                        <a:pt x="41370" y="472717"/>
                        <a:pt x="112608" y="527950"/>
                      </a:cubicBezTo>
                      <a:lnTo>
                        <a:pt x="112608" y="768999"/>
                      </a:lnTo>
                      <a:lnTo>
                        <a:pt x="413614" y="768999"/>
                      </a:lnTo>
                      <a:lnTo>
                        <a:pt x="413614" y="654667"/>
                      </a:lnTo>
                      <a:lnTo>
                        <a:pt x="460288" y="654667"/>
                      </a:lnTo>
                      <a:cubicBezTo>
                        <a:pt x="490329" y="654613"/>
                        <a:pt x="519114" y="642616"/>
                        <a:pt x="540302" y="621320"/>
                      </a:cubicBezTo>
                      <a:cubicBezTo>
                        <a:pt x="561200" y="599552"/>
                        <a:pt x="572814" y="570510"/>
                        <a:pt x="572689" y="540335"/>
                      </a:cubicBezTo>
                      <a:lnTo>
                        <a:pt x="572689" y="483170"/>
                      </a:lnTo>
                      <a:lnTo>
                        <a:pt x="614601" y="483170"/>
                      </a:lnTo>
                      <a:cubicBezTo>
                        <a:pt x="639368" y="480310"/>
                        <a:pt x="661276" y="451728"/>
                        <a:pt x="638414" y="416475"/>
                      </a:cubicBezTo>
                      <a:close/>
                      <a:moveTo>
                        <a:pt x="627248" y="453614"/>
                      </a:moveTo>
                      <a:cubicBezTo>
                        <a:pt x="624555" y="459150"/>
                        <a:pt x="619369" y="463058"/>
                        <a:pt x="613304" y="464120"/>
                      </a:cubicBezTo>
                      <a:lnTo>
                        <a:pt x="553639" y="464120"/>
                      </a:lnTo>
                      <a:lnTo>
                        <a:pt x="553639" y="540335"/>
                      </a:lnTo>
                      <a:cubicBezTo>
                        <a:pt x="553742" y="565454"/>
                        <a:pt x="544138" y="589644"/>
                        <a:pt x="526831" y="607851"/>
                      </a:cubicBezTo>
                      <a:cubicBezTo>
                        <a:pt x="509248" y="625623"/>
                        <a:pt x="485287" y="635621"/>
                        <a:pt x="460288" y="635616"/>
                      </a:cubicBezTo>
                      <a:lnTo>
                        <a:pt x="394564" y="635616"/>
                      </a:lnTo>
                      <a:lnTo>
                        <a:pt x="394564" y="749949"/>
                      </a:lnTo>
                      <a:lnTo>
                        <a:pt x="131658" y="749949"/>
                      </a:lnTo>
                      <a:lnTo>
                        <a:pt x="131658" y="518601"/>
                      </a:lnTo>
                      <a:lnTo>
                        <a:pt x="124264" y="512881"/>
                      </a:lnTo>
                      <a:cubicBezTo>
                        <a:pt x="57575" y="461351"/>
                        <a:pt x="18742" y="381657"/>
                        <a:pt x="19259" y="297380"/>
                      </a:cubicBezTo>
                      <a:lnTo>
                        <a:pt x="19259" y="297033"/>
                      </a:lnTo>
                      <a:lnTo>
                        <a:pt x="19246" y="296688"/>
                      </a:lnTo>
                      <a:cubicBezTo>
                        <a:pt x="13593" y="149116"/>
                        <a:pt x="128641" y="24903"/>
                        <a:pt x="276213" y="19250"/>
                      </a:cubicBezTo>
                      <a:cubicBezTo>
                        <a:pt x="423785" y="13597"/>
                        <a:pt x="547998" y="128645"/>
                        <a:pt x="553651" y="276216"/>
                      </a:cubicBezTo>
                      <a:cubicBezTo>
                        <a:pt x="553913" y="283038"/>
                        <a:pt x="553913" y="289867"/>
                        <a:pt x="553651" y="296688"/>
                      </a:cubicBezTo>
                      <a:lnTo>
                        <a:pt x="553639" y="297033"/>
                      </a:lnTo>
                      <a:lnTo>
                        <a:pt x="553639" y="307230"/>
                      </a:lnTo>
                      <a:lnTo>
                        <a:pt x="556173" y="311637"/>
                      </a:lnTo>
                      <a:lnTo>
                        <a:pt x="621899" y="425970"/>
                      </a:lnTo>
                      <a:lnTo>
                        <a:pt x="622153" y="426412"/>
                      </a:lnTo>
                      <a:lnTo>
                        <a:pt x="622431" y="426841"/>
                      </a:lnTo>
                      <a:cubicBezTo>
                        <a:pt x="628619" y="434304"/>
                        <a:pt x="630446" y="444462"/>
                        <a:pt x="627248" y="453614"/>
                      </a:cubicBezTo>
                      <a:close/>
                    </a:path>
                  </a:pathLst>
                </a:custGeom>
                <a:grpFill/>
                <a:ln w="9525" cap="flat">
                  <a:noFill/>
                  <a:prstDash val="solid"/>
                  <a:miter/>
                </a:ln>
              </p:spPr>
              <p:txBody>
                <a:bodyPr rtlCol="0" anchor="ctr"/>
                <a:lstStyle/>
                <a:p>
                  <a:endParaRPr lang="en-US" sz="1788"/>
                </a:p>
              </p:txBody>
            </p:sp>
            <p:sp>
              <p:nvSpPr>
                <p:cNvPr id="1082" name="Freeform 1081">
                  <a:extLst>
                    <a:ext uri="{FF2B5EF4-FFF2-40B4-BE49-F238E27FC236}">
                      <a16:creationId xmlns:a16="http://schemas.microsoft.com/office/drawing/2014/main" id="{3CDF14F8-9D12-C190-B3E3-FF4D0175F402}"/>
                    </a:ext>
                  </a:extLst>
                </p:cNvPr>
                <p:cNvSpPr/>
                <p:nvPr/>
              </p:nvSpPr>
              <p:spPr>
                <a:xfrm>
                  <a:off x="6632313" y="7072091"/>
                  <a:ext cx="76202" cy="76202"/>
                </a:xfrm>
                <a:custGeom>
                  <a:avLst/>
                  <a:gdLst>
                    <a:gd name="connsiteX0" fmla="*/ 38100 w 76202"/>
                    <a:gd name="connsiteY0" fmla="*/ 2 h 76202"/>
                    <a:gd name="connsiteX1" fmla="*/ 0 w 76202"/>
                    <a:gd name="connsiteY1" fmla="*/ 38102 h 76202"/>
                    <a:gd name="connsiteX2" fmla="*/ 38100 w 76202"/>
                    <a:gd name="connsiteY2" fmla="*/ 76202 h 76202"/>
                    <a:gd name="connsiteX3" fmla="*/ 76200 w 76202"/>
                    <a:gd name="connsiteY3" fmla="*/ 38102 h 76202"/>
                    <a:gd name="connsiteX4" fmla="*/ 38919 w 76202"/>
                    <a:gd name="connsiteY4" fmla="*/ 2 h 76202"/>
                    <a:gd name="connsiteX5" fmla="*/ 38100 w 76202"/>
                    <a:gd name="connsiteY5" fmla="*/ 2 h 76202"/>
                    <a:gd name="connsiteX6" fmla="*/ 38100 w 76202"/>
                    <a:gd name="connsiteY6" fmla="*/ 57152 h 76202"/>
                    <a:gd name="connsiteX7" fmla="*/ 19050 w 76202"/>
                    <a:gd name="connsiteY7" fmla="*/ 38102 h 76202"/>
                    <a:gd name="connsiteX8" fmla="*/ 38100 w 76202"/>
                    <a:gd name="connsiteY8" fmla="*/ 19052 h 76202"/>
                    <a:gd name="connsiteX9" fmla="*/ 57150 w 76202"/>
                    <a:gd name="connsiteY9" fmla="*/ 38102 h 76202"/>
                    <a:gd name="connsiteX10" fmla="*/ 38944 w 76202"/>
                    <a:gd name="connsiteY10" fmla="*/ 57152 h 76202"/>
                    <a:gd name="connsiteX11" fmla="*/ 38100 w 76202"/>
                    <a:gd name="connsiteY11" fmla="*/ 57152 h 7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2" h="76202">
                      <a:moveTo>
                        <a:pt x="38100" y="2"/>
                      </a:moveTo>
                      <a:cubicBezTo>
                        <a:pt x="17057" y="2"/>
                        <a:pt x="0" y="17060"/>
                        <a:pt x="0" y="38102"/>
                      </a:cubicBezTo>
                      <a:cubicBezTo>
                        <a:pt x="0" y="59144"/>
                        <a:pt x="17057" y="76202"/>
                        <a:pt x="38100" y="76202"/>
                      </a:cubicBezTo>
                      <a:cubicBezTo>
                        <a:pt x="59142" y="76202"/>
                        <a:pt x="76200" y="59144"/>
                        <a:pt x="76200" y="38102"/>
                      </a:cubicBezTo>
                      <a:cubicBezTo>
                        <a:pt x="76426" y="17286"/>
                        <a:pt x="59735" y="228"/>
                        <a:pt x="38919" y="2"/>
                      </a:cubicBezTo>
                      <a:cubicBezTo>
                        <a:pt x="38646" y="-1"/>
                        <a:pt x="38372" y="-1"/>
                        <a:pt x="38100" y="2"/>
                      </a:cubicBezTo>
                      <a:close/>
                      <a:moveTo>
                        <a:pt x="38100" y="57152"/>
                      </a:moveTo>
                      <a:cubicBezTo>
                        <a:pt x="27579" y="57152"/>
                        <a:pt x="19050" y="48623"/>
                        <a:pt x="19050" y="38102"/>
                      </a:cubicBezTo>
                      <a:cubicBezTo>
                        <a:pt x="19050" y="27581"/>
                        <a:pt x="27579" y="19052"/>
                        <a:pt x="38100" y="19052"/>
                      </a:cubicBezTo>
                      <a:cubicBezTo>
                        <a:pt x="48620" y="19052"/>
                        <a:pt x="57150" y="27581"/>
                        <a:pt x="57150" y="38102"/>
                      </a:cubicBezTo>
                      <a:cubicBezTo>
                        <a:pt x="57382" y="48390"/>
                        <a:pt x="49232" y="56919"/>
                        <a:pt x="38944" y="57152"/>
                      </a:cubicBezTo>
                      <a:cubicBezTo>
                        <a:pt x="38663" y="57159"/>
                        <a:pt x="38381" y="57159"/>
                        <a:pt x="38100" y="57152"/>
                      </a:cubicBezTo>
                      <a:close/>
                    </a:path>
                  </a:pathLst>
                </a:custGeom>
                <a:grpFill/>
                <a:ln w="9525" cap="flat">
                  <a:noFill/>
                  <a:prstDash val="solid"/>
                  <a:miter/>
                </a:ln>
              </p:spPr>
              <p:txBody>
                <a:bodyPr rtlCol="0" anchor="ctr"/>
                <a:lstStyle/>
                <a:p>
                  <a:endParaRPr lang="en-US" sz="1788"/>
                </a:p>
              </p:txBody>
            </p:sp>
          </p:grpSp>
          <p:grpSp>
            <p:nvGrpSpPr>
              <p:cNvPr id="1083" name="Graphic 16" descr="Cough outline">
                <a:extLst>
                  <a:ext uri="{FF2B5EF4-FFF2-40B4-BE49-F238E27FC236}">
                    <a16:creationId xmlns:a16="http://schemas.microsoft.com/office/drawing/2014/main" id="{9B029284-4038-FD18-751B-7613F1869BE1}"/>
                  </a:ext>
                </a:extLst>
              </p:cNvPr>
              <p:cNvGrpSpPr/>
              <p:nvPr/>
            </p:nvGrpSpPr>
            <p:grpSpPr>
              <a:xfrm>
                <a:off x="7637725" y="6952568"/>
                <a:ext cx="648034" cy="768998"/>
                <a:chOff x="6180545" y="6800834"/>
                <a:chExt cx="648034" cy="768998"/>
              </a:xfrm>
              <a:grpFill/>
            </p:grpSpPr>
            <p:sp>
              <p:nvSpPr>
                <p:cNvPr id="1084" name="Freeform 1083">
                  <a:extLst>
                    <a:ext uri="{FF2B5EF4-FFF2-40B4-BE49-F238E27FC236}">
                      <a16:creationId xmlns:a16="http://schemas.microsoft.com/office/drawing/2014/main" id="{9090642C-B8ED-2A9C-238B-F38D477A0665}"/>
                    </a:ext>
                  </a:extLst>
                </p:cNvPr>
                <p:cNvSpPr/>
                <p:nvPr/>
              </p:nvSpPr>
              <p:spPr>
                <a:xfrm>
                  <a:off x="6180545" y="6800834"/>
                  <a:ext cx="648034" cy="768998"/>
                </a:xfrm>
                <a:custGeom>
                  <a:avLst/>
                  <a:gdLst>
                    <a:gd name="connsiteX0" fmla="*/ 572689 w 648034"/>
                    <a:gd name="connsiteY0" fmla="*/ 302143 h 768998"/>
                    <a:gd name="connsiteX1" fmla="*/ 572689 w 648034"/>
                    <a:gd name="connsiteY1" fmla="*/ 297380 h 768998"/>
                    <a:gd name="connsiteX2" fmla="*/ 297376 w 648034"/>
                    <a:gd name="connsiteY2" fmla="*/ 212 h 768998"/>
                    <a:gd name="connsiteX3" fmla="*/ 209 w 648034"/>
                    <a:gd name="connsiteY3" fmla="*/ 275525 h 768998"/>
                    <a:gd name="connsiteX4" fmla="*/ 209 w 648034"/>
                    <a:gd name="connsiteY4" fmla="*/ 297380 h 768998"/>
                    <a:gd name="connsiteX5" fmla="*/ 112608 w 648034"/>
                    <a:gd name="connsiteY5" fmla="*/ 527950 h 768998"/>
                    <a:gd name="connsiteX6" fmla="*/ 112608 w 648034"/>
                    <a:gd name="connsiteY6" fmla="*/ 768999 h 768998"/>
                    <a:gd name="connsiteX7" fmla="*/ 413614 w 648034"/>
                    <a:gd name="connsiteY7" fmla="*/ 768999 h 768998"/>
                    <a:gd name="connsiteX8" fmla="*/ 413614 w 648034"/>
                    <a:gd name="connsiteY8" fmla="*/ 654667 h 768998"/>
                    <a:gd name="connsiteX9" fmla="*/ 460288 w 648034"/>
                    <a:gd name="connsiteY9" fmla="*/ 654667 h 768998"/>
                    <a:gd name="connsiteX10" fmla="*/ 540302 w 648034"/>
                    <a:gd name="connsiteY10" fmla="*/ 621320 h 768998"/>
                    <a:gd name="connsiteX11" fmla="*/ 572689 w 648034"/>
                    <a:gd name="connsiteY11" fmla="*/ 540335 h 768998"/>
                    <a:gd name="connsiteX12" fmla="*/ 572689 w 648034"/>
                    <a:gd name="connsiteY12" fmla="*/ 483170 h 768998"/>
                    <a:gd name="connsiteX13" fmla="*/ 614601 w 648034"/>
                    <a:gd name="connsiteY13" fmla="*/ 483170 h 768998"/>
                    <a:gd name="connsiteX14" fmla="*/ 638414 w 648034"/>
                    <a:gd name="connsiteY14" fmla="*/ 416475 h 768998"/>
                    <a:gd name="connsiteX15" fmla="*/ 627248 w 648034"/>
                    <a:gd name="connsiteY15" fmla="*/ 453614 h 768998"/>
                    <a:gd name="connsiteX16" fmla="*/ 613304 w 648034"/>
                    <a:gd name="connsiteY16" fmla="*/ 464120 h 768998"/>
                    <a:gd name="connsiteX17" fmla="*/ 553639 w 648034"/>
                    <a:gd name="connsiteY17" fmla="*/ 464120 h 768998"/>
                    <a:gd name="connsiteX18" fmla="*/ 553639 w 648034"/>
                    <a:gd name="connsiteY18" fmla="*/ 540335 h 768998"/>
                    <a:gd name="connsiteX19" fmla="*/ 526831 w 648034"/>
                    <a:gd name="connsiteY19" fmla="*/ 607851 h 768998"/>
                    <a:gd name="connsiteX20" fmla="*/ 460288 w 648034"/>
                    <a:gd name="connsiteY20" fmla="*/ 635616 h 768998"/>
                    <a:gd name="connsiteX21" fmla="*/ 394564 w 648034"/>
                    <a:gd name="connsiteY21" fmla="*/ 635616 h 768998"/>
                    <a:gd name="connsiteX22" fmla="*/ 394564 w 648034"/>
                    <a:gd name="connsiteY22" fmla="*/ 749949 h 768998"/>
                    <a:gd name="connsiteX23" fmla="*/ 131658 w 648034"/>
                    <a:gd name="connsiteY23" fmla="*/ 749949 h 768998"/>
                    <a:gd name="connsiteX24" fmla="*/ 131658 w 648034"/>
                    <a:gd name="connsiteY24" fmla="*/ 518601 h 768998"/>
                    <a:gd name="connsiteX25" fmla="*/ 124264 w 648034"/>
                    <a:gd name="connsiteY25" fmla="*/ 512881 h 768998"/>
                    <a:gd name="connsiteX26" fmla="*/ 19259 w 648034"/>
                    <a:gd name="connsiteY26" fmla="*/ 297380 h 768998"/>
                    <a:gd name="connsiteX27" fmla="*/ 19259 w 648034"/>
                    <a:gd name="connsiteY27" fmla="*/ 297033 h 768998"/>
                    <a:gd name="connsiteX28" fmla="*/ 19246 w 648034"/>
                    <a:gd name="connsiteY28" fmla="*/ 296688 h 768998"/>
                    <a:gd name="connsiteX29" fmla="*/ 276213 w 648034"/>
                    <a:gd name="connsiteY29" fmla="*/ 19250 h 768998"/>
                    <a:gd name="connsiteX30" fmla="*/ 553651 w 648034"/>
                    <a:gd name="connsiteY30" fmla="*/ 276216 h 768998"/>
                    <a:gd name="connsiteX31" fmla="*/ 553651 w 648034"/>
                    <a:gd name="connsiteY31" fmla="*/ 296688 h 768998"/>
                    <a:gd name="connsiteX32" fmla="*/ 553639 w 648034"/>
                    <a:gd name="connsiteY32" fmla="*/ 297033 h 768998"/>
                    <a:gd name="connsiteX33" fmla="*/ 553639 w 648034"/>
                    <a:gd name="connsiteY33" fmla="*/ 307230 h 768998"/>
                    <a:gd name="connsiteX34" fmla="*/ 556173 w 648034"/>
                    <a:gd name="connsiteY34" fmla="*/ 311637 h 768998"/>
                    <a:gd name="connsiteX35" fmla="*/ 621899 w 648034"/>
                    <a:gd name="connsiteY35" fmla="*/ 425970 h 768998"/>
                    <a:gd name="connsiteX36" fmla="*/ 622153 w 648034"/>
                    <a:gd name="connsiteY36" fmla="*/ 426412 h 768998"/>
                    <a:gd name="connsiteX37" fmla="*/ 622431 w 648034"/>
                    <a:gd name="connsiteY37" fmla="*/ 426841 h 768998"/>
                    <a:gd name="connsiteX38" fmla="*/ 627248 w 648034"/>
                    <a:gd name="connsiteY38" fmla="*/ 453614 h 76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8034" h="768998">
                      <a:moveTo>
                        <a:pt x="572689" y="302143"/>
                      </a:moveTo>
                      <a:lnTo>
                        <a:pt x="572689" y="297380"/>
                      </a:lnTo>
                      <a:cubicBezTo>
                        <a:pt x="578724" y="139293"/>
                        <a:pt x="455462" y="6248"/>
                        <a:pt x="297376" y="212"/>
                      </a:cubicBezTo>
                      <a:cubicBezTo>
                        <a:pt x="139290" y="-5823"/>
                        <a:pt x="6244" y="117439"/>
                        <a:pt x="209" y="275525"/>
                      </a:cubicBezTo>
                      <a:cubicBezTo>
                        <a:pt x="-70" y="282808"/>
                        <a:pt x="-70" y="290098"/>
                        <a:pt x="209" y="297380"/>
                      </a:cubicBezTo>
                      <a:cubicBezTo>
                        <a:pt x="-162" y="387521"/>
                        <a:pt x="41370" y="472717"/>
                        <a:pt x="112608" y="527950"/>
                      </a:cubicBezTo>
                      <a:lnTo>
                        <a:pt x="112608" y="768999"/>
                      </a:lnTo>
                      <a:lnTo>
                        <a:pt x="413614" y="768999"/>
                      </a:lnTo>
                      <a:lnTo>
                        <a:pt x="413614" y="654667"/>
                      </a:lnTo>
                      <a:lnTo>
                        <a:pt x="460288" y="654667"/>
                      </a:lnTo>
                      <a:cubicBezTo>
                        <a:pt x="490329" y="654613"/>
                        <a:pt x="519114" y="642616"/>
                        <a:pt x="540302" y="621320"/>
                      </a:cubicBezTo>
                      <a:cubicBezTo>
                        <a:pt x="561200" y="599552"/>
                        <a:pt x="572814" y="570510"/>
                        <a:pt x="572689" y="540335"/>
                      </a:cubicBezTo>
                      <a:lnTo>
                        <a:pt x="572689" y="483170"/>
                      </a:lnTo>
                      <a:lnTo>
                        <a:pt x="614601" y="483170"/>
                      </a:lnTo>
                      <a:cubicBezTo>
                        <a:pt x="639368" y="480310"/>
                        <a:pt x="661276" y="451728"/>
                        <a:pt x="638414" y="416475"/>
                      </a:cubicBezTo>
                      <a:close/>
                      <a:moveTo>
                        <a:pt x="627248" y="453614"/>
                      </a:moveTo>
                      <a:cubicBezTo>
                        <a:pt x="624555" y="459150"/>
                        <a:pt x="619369" y="463058"/>
                        <a:pt x="613304" y="464120"/>
                      </a:cubicBezTo>
                      <a:lnTo>
                        <a:pt x="553639" y="464120"/>
                      </a:lnTo>
                      <a:lnTo>
                        <a:pt x="553639" y="540335"/>
                      </a:lnTo>
                      <a:cubicBezTo>
                        <a:pt x="553742" y="565454"/>
                        <a:pt x="544138" y="589644"/>
                        <a:pt x="526831" y="607851"/>
                      </a:cubicBezTo>
                      <a:cubicBezTo>
                        <a:pt x="509248" y="625623"/>
                        <a:pt x="485287" y="635621"/>
                        <a:pt x="460288" y="635616"/>
                      </a:cubicBezTo>
                      <a:lnTo>
                        <a:pt x="394564" y="635616"/>
                      </a:lnTo>
                      <a:lnTo>
                        <a:pt x="394564" y="749949"/>
                      </a:lnTo>
                      <a:lnTo>
                        <a:pt x="131658" y="749949"/>
                      </a:lnTo>
                      <a:lnTo>
                        <a:pt x="131658" y="518601"/>
                      </a:lnTo>
                      <a:lnTo>
                        <a:pt x="124264" y="512881"/>
                      </a:lnTo>
                      <a:cubicBezTo>
                        <a:pt x="57575" y="461351"/>
                        <a:pt x="18742" y="381657"/>
                        <a:pt x="19259" y="297380"/>
                      </a:cubicBezTo>
                      <a:lnTo>
                        <a:pt x="19259" y="297033"/>
                      </a:lnTo>
                      <a:lnTo>
                        <a:pt x="19246" y="296688"/>
                      </a:lnTo>
                      <a:cubicBezTo>
                        <a:pt x="13593" y="149116"/>
                        <a:pt x="128641" y="24903"/>
                        <a:pt x="276213" y="19250"/>
                      </a:cubicBezTo>
                      <a:cubicBezTo>
                        <a:pt x="423785" y="13597"/>
                        <a:pt x="547998" y="128645"/>
                        <a:pt x="553651" y="276216"/>
                      </a:cubicBezTo>
                      <a:cubicBezTo>
                        <a:pt x="553913" y="283038"/>
                        <a:pt x="553913" y="289867"/>
                        <a:pt x="553651" y="296688"/>
                      </a:cubicBezTo>
                      <a:lnTo>
                        <a:pt x="553639" y="297033"/>
                      </a:lnTo>
                      <a:lnTo>
                        <a:pt x="553639" y="307230"/>
                      </a:lnTo>
                      <a:lnTo>
                        <a:pt x="556173" y="311637"/>
                      </a:lnTo>
                      <a:lnTo>
                        <a:pt x="621899" y="425970"/>
                      </a:lnTo>
                      <a:lnTo>
                        <a:pt x="622153" y="426412"/>
                      </a:lnTo>
                      <a:lnTo>
                        <a:pt x="622431" y="426841"/>
                      </a:lnTo>
                      <a:cubicBezTo>
                        <a:pt x="628619" y="434304"/>
                        <a:pt x="630446" y="444462"/>
                        <a:pt x="627248" y="453614"/>
                      </a:cubicBezTo>
                      <a:close/>
                    </a:path>
                  </a:pathLst>
                </a:custGeom>
                <a:grpFill/>
                <a:ln w="9525" cap="flat">
                  <a:noFill/>
                  <a:prstDash val="solid"/>
                  <a:miter/>
                </a:ln>
              </p:spPr>
              <p:txBody>
                <a:bodyPr rtlCol="0" anchor="ctr"/>
                <a:lstStyle/>
                <a:p>
                  <a:endParaRPr lang="en-US" sz="1788"/>
                </a:p>
              </p:txBody>
            </p:sp>
            <p:sp>
              <p:nvSpPr>
                <p:cNvPr id="1085" name="Freeform 1084">
                  <a:extLst>
                    <a:ext uri="{FF2B5EF4-FFF2-40B4-BE49-F238E27FC236}">
                      <a16:creationId xmlns:a16="http://schemas.microsoft.com/office/drawing/2014/main" id="{A08D9B85-B436-3A88-D4C3-26A0D329BA9A}"/>
                    </a:ext>
                  </a:extLst>
                </p:cNvPr>
                <p:cNvSpPr/>
                <p:nvPr/>
              </p:nvSpPr>
              <p:spPr>
                <a:xfrm>
                  <a:off x="6632313" y="7072091"/>
                  <a:ext cx="76202" cy="76202"/>
                </a:xfrm>
                <a:custGeom>
                  <a:avLst/>
                  <a:gdLst>
                    <a:gd name="connsiteX0" fmla="*/ 38100 w 76202"/>
                    <a:gd name="connsiteY0" fmla="*/ 2 h 76202"/>
                    <a:gd name="connsiteX1" fmla="*/ 0 w 76202"/>
                    <a:gd name="connsiteY1" fmla="*/ 38102 h 76202"/>
                    <a:gd name="connsiteX2" fmla="*/ 38100 w 76202"/>
                    <a:gd name="connsiteY2" fmla="*/ 76202 h 76202"/>
                    <a:gd name="connsiteX3" fmla="*/ 76200 w 76202"/>
                    <a:gd name="connsiteY3" fmla="*/ 38102 h 76202"/>
                    <a:gd name="connsiteX4" fmla="*/ 38919 w 76202"/>
                    <a:gd name="connsiteY4" fmla="*/ 2 h 76202"/>
                    <a:gd name="connsiteX5" fmla="*/ 38100 w 76202"/>
                    <a:gd name="connsiteY5" fmla="*/ 2 h 76202"/>
                    <a:gd name="connsiteX6" fmla="*/ 38100 w 76202"/>
                    <a:gd name="connsiteY6" fmla="*/ 57152 h 76202"/>
                    <a:gd name="connsiteX7" fmla="*/ 19050 w 76202"/>
                    <a:gd name="connsiteY7" fmla="*/ 38102 h 76202"/>
                    <a:gd name="connsiteX8" fmla="*/ 38100 w 76202"/>
                    <a:gd name="connsiteY8" fmla="*/ 19052 h 76202"/>
                    <a:gd name="connsiteX9" fmla="*/ 57150 w 76202"/>
                    <a:gd name="connsiteY9" fmla="*/ 38102 h 76202"/>
                    <a:gd name="connsiteX10" fmla="*/ 38944 w 76202"/>
                    <a:gd name="connsiteY10" fmla="*/ 57152 h 76202"/>
                    <a:gd name="connsiteX11" fmla="*/ 38100 w 76202"/>
                    <a:gd name="connsiteY11" fmla="*/ 57152 h 7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2" h="76202">
                      <a:moveTo>
                        <a:pt x="38100" y="2"/>
                      </a:moveTo>
                      <a:cubicBezTo>
                        <a:pt x="17057" y="2"/>
                        <a:pt x="0" y="17060"/>
                        <a:pt x="0" y="38102"/>
                      </a:cubicBezTo>
                      <a:cubicBezTo>
                        <a:pt x="0" y="59144"/>
                        <a:pt x="17057" y="76202"/>
                        <a:pt x="38100" y="76202"/>
                      </a:cubicBezTo>
                      <a:cubicBezTo>
                        <a:pt x="59142" y="76202"/>
                        <a:pt x="76200" y="59144"/>
                        <a:pt x="76200" y="38102"/>
                      </a:cubicBezTo>
                      <a:cubicBezTo>
                        <a:pt x="76426" y="17286"/>
                        <a:pt x="59735" y="228"/>
                        <a:pt x="38919" y="2"/>
                      </a:cubicBezTo>
                      <a:cubicBezTo>
                        <a:pt x="38646" y="-1"/>
                        <a:pt x="38372" y="-1"/>
                        <a:pt x="38100" y="2"/>
                      </a:cubicBezTo>
                      <a:close/>
                      <a:moveTo>
                        <a:pt x="38100" y="57152"/>
                      </a:moveTo>
                      <a:cubicBezTo>
                        <a:pt x="27579" y="57152"/>
                        <a:pt x="19050" y="48623"/>
                        <a:pt x="19050" y="38102"/>
                      </a:cubicBezTo>
                      <a:cubicBezTo>
                        <a:pt x="19050" y="27581"/>
                        <a:pt x="27579" y="19052"/>
                        <a:pt x="38100" y="19052"/>
                      </a:cubicBezTo>
                      <a:cubicBezTo>
                        <a:pt x="48620" y="19052"/>
                        <a:pt x="57150" y="27581"/>
                        <a:pt x="57150" y="38102"/>
                      </a:cubicBezTo>
                      <a:cubicBezTo>
                        <a:pt x="57382" y="48390"/>
                        <a:pt x="49232" y="56919"/>
                        <a:pt x="38944" y="57152"/>
                      </a:cubicBezTo>
                      <a:cubicBezTo>
                        <a:pt x="38663" y="57159"/>
                        <a:pt x="38381" y="57159"/>
                        <a:pt x="38100" y="57152"/>
                      </a:cubicBezTo>
                      <a:close/>
                    </a:path>
                  </a:pathLst>
                </a:custGeom>
                <a:grpFill/>
                <a:ln w="9525" cap="flat">
                  <a:noFill/>
                  <a:prstDash val="solid"/>
                  <a:miter/>
                </a:ln>
              </p:spPr>
              <p:txBody>
                <a:bodyPr rtlCol="0" anchor="ctr"/>
                <a:lstStyle/>
                <a:p>
                  <a:endParaRPr lang="en-US" sz="1788"/>
                </a:p>
              </p:txBody>
            </p:sp>
          </p:grpSp>
        </p:grpSp>
        <p:grpSp>
          <p:nvGrpSpPr>
            <p:cNvPr id="4113" name="Group 4112">
              <a:extLst>
                <a:ext uri="{FF2B5EF4-FFF2-40B4-BE49-F238E27FC236}">
                  <a16:creationId xmlns:a16="http://schemas.microsoft.com/office/drawing/2014/main" id="{6201FCC9-A360-D1D3-0B89-63B53433DC1A}"/>
                </a:ext>
              </a:extLst>
            </p:cNvPr>
            <p:cNvGrpSpPr/>
            <p:nvPr/>
          </p:nvGrpSpPr>
          <p:grpSpPr>
            <a:xfrm>
              <a:off x="9297605" y="3909202"/>
              <a:ext cx="771102" cy="789118"/>
              <a:chOff x="8943896" y="6901080"/>
              <a:chExt cx="914400" cy="914400"/>
            </a:xfrm>
            <a:grpFill/>
          </p:grpSpPr>
          <p:pic>
            <p:nvPicPr>
              <p:cNvPr id="4108" name="Graphic 4107" descr="Disconnected with solid fill">
                <a:extLst>
                  <a:ext uri="{FF2B5EF4-FFF2-40B4-BE49-F238E27FC236}">
                    <a16:creationId xmlns:a16="http://schemas.microsoft.com/office/drawing/2014/main" id="{695C75EB-2A11-489B-187D-E9990DD6611F}"/>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8943896" y="6901080"/>
                <a:ext cx="914400" cy="914400"/>
              </a:xfrm>
              <a:prstGeom prst="rect">
                <a:avLst/>
              </a:prstGeom>
            </p:spPr>
          </p:pic>
          <p:pic>
            <p:nvPicPr>
              <p:cNvPr id="4111" name="Graphic 4110" descr="Heart with solid fill">
                <a:extLst>
                  <a:ext uri="{FF2B5EF4-FFF2-40B4-BE49-F238E27FC236}">
                    <a16:creationId xmlns:a16="http://schemas.microsoft.com/office/drawing/2014/main" id="{263130DA-379F-3090-3B84-016F29D135D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15479" y="7363010"/>
                <a:ext cx="442817" cy="441149"/>
              </a:xfrm>
              <a:prstGeom prst="rect">
                <a:avLst/>
              </a:prstGeom>
            </p:spPr>
          </p:pic>
          <p:sp>
            <p:nvSpPr>
              <p:cNvPr id="4112" name="Freeform 4111">
                <a:extLst>
                  <a:ext uri="{FF2B5EF4-FFF2-40B4-BE49-F238E27FC236}">
                    <a16:creationId xmlns:a16="http://schemas.microsoft.com/office/drawing/2014/main" id="{C35B7E7C-9C0D-EB63-E75E-09D47182BF01}"/>
                  </a:ext>
                </a:extLst>
              </p:cNvPr>
              <p:cNvSpPr/>
              <p:nvPr/>
            </p:nvSpPr>
            <p:spPr>
              <a:xfrm flipH="1">
                <a:off x="9016562" y="7007984"/>
                <a:ext cx="280757" cy="311909"/>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grpSp>
        <p:pic>
          <p:nvPicPr>
            <p:cNvPr id="4115" name="Graphic 4114" descr="Close with solid fill">
              <a:extLst>
                <a:ext uri="{FF2B5EF4-FFF2-40B4-BE49-F238E27FC236}">
                  <a16:creationId xmlns:a16="http://schemas.microsoft.com/office/drawing/2014/main" id="{13ED0EC1-65DE-387C-6947-3F39F6B203C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8000" y="5105400"/>
              <a:ext cx="298569" cy="298569"/>
            </a:xfrm>
            <a:prstGeom prst="rect">
              <a:avLst/>
            </a:prstGeom>
          </p:spPr>
        </p:pic>
        <p:grpSp>
          <p:nvGrpSpPr>
            <p:cNvPr id="4116" name="Group 4115">
              <a:extLst>
                <a:ext uri="{FF2B5EF4-FFF2-40B4-BE49-F238E27FC236}">
                  <a16:creationId xmlns:a16="http://schemas.microsoft.com/office/drawing/2014/main" id="{579958F0-37DA-989B-B4F2-8D2DDE3E6998}"/>
                </a:ext>
              </a:extLst>
            </p:cNvPr>
            <p:cNvGrpSpPr/>
            <p:nvPr/>
          </p:nvGrpSpPr>
          <p:grpSpPr>
            <a:xfrm>
              <a:off x="8103723" y="5190496"/>
              <a:ext cx="501498" cy="509275"/>
              <a:chOff x="9277973" y="638489"/>
              <a:chExt cx="723900" cy="723900"/>
            </a:xfrm>
            <a:grpFill/>
          </p:grpSpPr>
          <p:grpSp>
            <p:nvGrpSpPr>
              <p:cNvPr id="4117" name="Group 4116">
                <a:extLst>
                  <a:ext uri="{FF2B5EF4-FFF2-40B4-BE49-F238E27FC236}">
                    <a16:creationId xmlns:a16="http://schemas.microsoft.com/office/drawing/2014/main" id="{CD421C84-C928-801B-528F-0CECD37E1D86}"/>
                  </a:ext>
                </a:extLst>
              </p:cNvPr>
              <p:cNvGrpSpPr/>
              <p:nvPr/>
            </p:nvGrpSpPr>
            <p:grpSpPr>
              <a:xfrm>
                <a:off x="9277973" y="638489"/>
                <a:ext cx="723900" cy="723900"/>
                <a:chOff x="7543800" y="3259673"/>
                <a:chExt cx="723900" cy="723900"/>
              </a:xfrm>
              <a:grpFill/>
            </p:grpSpPr>
            <p:sp>
              <p:nvSpPr>
                <p:cNvPr id="4122" name="Freeform 4121">
                  <a:extLst>
                    <a:ext uri="{FF2B5EF4-FFF2-40B4-BE49-F238E27FC236}">
                      <a16:creationId xmlns:a16="http://schemas.microsoft.com/office/drawing/2014/main" id="{47942D8B-B7E0-A4E8-F789-4D9CF57447DE}"/>
                    </a:ext>
                  </a:extLst>
                </p:cNvPr>
                <p:cNvSpPr/>
                <p:nvPr/>
              </p:nvSpPr>
              <p:spPr>
                <a:xfrm>
                  <a:off x="7962930" y="3479147"/>
                  <a:ext cx="152336" cy="171050"/>
                </a:xfrm>
                <a:custGeom>
                  <a:avLst/>
                  <a:gdLst>
                    <a:gd name="connsiteX0" fmla="*/ 9495 w 152336"/>
                    <a:gd name="connsiteY0" fmla="*/ 101804 h 171050"/>
                    <a:gd name="connsiteX1" fmla="*/ 123795 w 152336"/>
                    <a:gd name="connsiteY1" fmla="*/ 168479 h 171050"/>
                    <a:gd name="connsiteX2" fmla="*/ 133320 w 152336"/>
                    <a:gd name="connsiteY2" fmla="*/ 171051 h 171050"/>
                    <a:gd name="connsiteX3" fmla="*/ 152336 w 152336"/>
                    <a:gd name="connsiteY3" fmla="*/ 151967 h 171050"/>
                    <a:gd name="connsiteX4" fmla="*/ 142845 w 152336"/>
                    <a:gd name="connsiteY4" fmla="*/ 135522 h 171050"/>
                    <a:gd name="connsiteX5" fmla="*/ 57120 w 152336"/>
                    <a:gd name="connsiteY5" fmla="*/ 85326 h 171050"/>
                    <a:gd name="connsiteX6" fmla="*/ 142845 w 152336"/>
                    <a:gd name="connsiteY6" fmla="*/ 35129 h 171050"/>
                    <a:gd name="connsiteX7" fmla="*/ 148702 w 152336"/>
                    <a:gd name="connsiteY7" fmla="*/ 8832 h 171050"/>
                    <a:gd name="connsiteX8" fmla="*/ 123795 w 152336"/>
                    <a:gd name="connsiteY8" fmla="*/ 2172 h 171050"/>
                    <a:gd name="connsiteX9" fmla="*/ 9495 w 152336"/>
                    <a:gd name="connsiteY9" fmla="*/ 68847 h 171050"/>
                    <a:gd name="connsiteX10" fmla="*/ 2575 w 152336"/>
                    <a:gd name="connsiteY10" fmla="*/ 94884 h 171050"/>
                    <a:gd name="connsiteX11" fmla="*/ 9495 w 152336"/>
                    <a:gd name="connsiteY11" fmla="*/ 101804 h 17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36" h="171050">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noFill/>
                  <a:prstDash val="solid"/>
                  <a:miter/>
                </a:ln>
              </p:spPr>
              <p:txBody>
                <a:bodyPr rtlCol="0" anchor="ctr"/>
                <a:lstStyle/>
                <a:p>
                  <a:endParaRPr lang="en-US" sz="1788"/>
                </a:p>
              </p:txBody>
            </p:sp>
            <p:sp>
              <p:nvSpPr>
                <p:cNvPr id="4123" name="Freeform 4122">
                  <a:extLst>
                    <a:ext uri="{FF2B5EF4-FFF2-40B4-BE49-F238E27FC236}">
                      <a16:creationId xmlns:a16="http://schemas.microsoft.com/office/drawing/2014/main" id="{248EE3D4-FFDF-AAEF-8187-A2B460E6B775}"/>
                    </a:ext>
                  </a:extLst>
                </p:cNvPr>
                <p:cNvSpPr/>
                <p:nvPr/>
              </p:nvSpPr>
              <p:spPr>
                <a:xfrm>
                  <a:off x="7696220" y="3479145"/>
                  <a:ext cx="152349" cy="171052"/>
                </a:xfrm>
                <a:custGeom>
                  <a:avLst/>
                  <a:gdLst>
                    <a:gd name="connsiteX0" fmla="*/ 2552 w 152349"/>
                    <a:gd name="connsiteY0" fmla="*/ 161527 h 171052"/>
                    <a:gd name="connsiteX1" fmla="*/ 19030 w 152349"/>
                    <a:gd name="connsiteY1" fmla="*/ 171052 h 171052"/>
                    <a:gd name="connsiteX2" fmla="*/ 28555 w 152349"/>
                    <a:gd name="connsiteY2" fmla="*/ 168480 h 171052"/>
                    <a:gd name="connsiteX3" fmla="*/ 142855 w 152349"/>
                    <a:gd name="connsiteY3" fmla="*/ 101805 h 171052"/>
                    <a:gd name="connsiteX4" fmla="*/ 149775 w 152349"/>
                    <a:gd name="connsiteY4" fmla="*/ 75769 h 171052"/>
                    <a:gd name="connsiteX5" fmla="*/ 142855 w 152349"/>
                    <a:gd name="connsiteY5" fmla="*/ 68849 h 171052"/>
                    <a:gd name="connsiteX6" fmla="*/ 28555 w 152349"/>
                    <a:gd name="connsiteY6" fmla="*/ 2174 h 171052"/>
                    <a:gd name="connsiteX7" fmla="*/ 2845 w 152349"/>
                    <a:gd name="connsiteY7" fmla="*/ 10224 h 171052"/>
                    <a:gd name="connsiteX8" fmla="*/ 9505 w 152349"/>
                    <a:gd name="connsiteY8" fmla="*/ 35130 h 171052"/>
                    <a:gd name="connsiteX9" fmla="*/ 95230 w 152349"/>
                    <a:gd name="connsiteY9" fmla="*/ 85327 h 171052"/>
                    <a:gd name="connsiteX10" fmla="*/ 9505 w 152349"/>
                    <a:gd name="connsiteY10" fmla="*/ 135524 h 171052"/>
                    <a:gd name="connsiteX11" fmla="*/ 2552 w 152349"/>
                    <a:gd name="connsiteY11" fmla="*/ 161527 h 1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49" h="171052">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noFill/>
                  <a:prstDash val="solid"/>
                  <a:miter/>
                </a:ln>
              </p:spPr>
              <p:txBody>
                <a:bodyPr rtlCol="0" anchor="ctr"/>
                <a:lstStyle/>
                <a:p>
                  <a:endParaRPr lang="en-US" sz="1788"/>
                </a:p>
              </p:txBody>
            </p:sp>
            <p:sp>
              <p:nvSpPr>
                <p:cNvPr id="4124" name="Freeform 4123">
                  <a:extLst>
                    <a:ext uri="{FF2B5EF4-FFF2-40B4-BE49-F238E27FC236}">
                      <a16:creationId xmlns:a16="http://schemas.microsoft.com/office/drawing/2014/main" id="{9D33929D-0314-2D8D-2A32-8CCC10BF6DF5}"/>
                    </a:ext>
                  </a:extLst>
                </p:cNvPr>
                <p:cNvSpPr/>
                <p:nvPr/>
              </p:nvSpPr>
              <p:spPr>
                <a:xfrm>
                  <a:off x="7543800" y="3259673"/>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en-US" sz="1788"/>
                </a:p>
              </p:txBody>
            </p:sp>
          </p:grpSp>
          <p:grpSp>
            <p:nvGrpSpPr>
              <p:cNvPr id="4118" name="Group 4117">
                <a:extLst>
                  <a:ext uri="{FF2B5EF4-FFF2-40B4-BE49-F238E27FC236}">
                    <a16:creationId xmlns:a16="http://schemas.microsoft.com/office/drawing/2014/main" id="{9A8480FD-5257-9A89-E90B-0F603E77B0EC}"/>
                  </a:ext>
                </a:extLst>
              </p:cNvPr>
              <p:cNvGrpSpPr/>
              <p:nvPr/>
            </p:nvGrpSpPr>
            <p:grpSpPr>
              <a:xfrm rot="2722118">
                <a:off x="9525038" y="1080071"/>
                <a:ext cx="207962" cy="228710"/>
                <a:chOff x="7189788" y="833950"/>
                <a:chExt cx="207962" cy="228710"/>
              </a:xfrm>
              <a:grpFill/>
            </p:grpSpPr>
            <p:cxnSp>
              <p:nvCxnSpPr>
                <p:cNvPr id="4119" name="Elbow Connector 4118">
                  <a:extLst>
                    <a:ext uri="{FF2B5EF4-FFF2-40B4-BE49-F238E27FC236}">
                      <a16:creationId xmlns:a16="http://schemas.microsoft.com/office/drawing/2014/main" id="{78F5BC59-1EEF-AB50-1B43-67E39D1F8DF5}"/>
                    </a:ext>
                  </a:extLst>
                </p:cNvPr>
                <p:cNvCxnSpPr>
                  <a:cxnSpLocks/>
                </p:cNvCxnSpPr>
                <p:nvPr/>
              </p:nvCxnSpPr>
              <p:spPr>
                <a:xfrm flipV="1">
                  <a:off x="7258050" y="833950"/>
                  <a:ext cx="139700" cy="72512"/>
                </a:xfrm>
                <a:prstGeom prst="bentConnector3">
                  <a:avLst>
                    <a:gd name="adj1" fmla="val 45455"/>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0" name="Elbow Connector 4119">
                  <a:extLst>
                    <a:ext uri="{FF2B5EF4-FFF2-40B4-BE49-F238E27FC236}">
                      <a16:creationId xmlns:a16="http://schemas.microsoft.com/office/drawing/2014/main" id="{56F4F85D-5685-3F29-20B1-2518E1C73BE9}"/>
                    </a:ext>
                  </a:extLst>
                </p:cNvPr>
                <p:cNvCxnSpPr>
                  <a:cxnSpLocks/>
                </p:cNvCxnSpPr>
                <p:nvPr/>
              </p:nvCxnSpPr>
              <p:spPr>
                <a:xfrm flipV="1">
                  <a:off x="7189788" y="904057"/>
                  <a:ext cx="139700" cy="72512"/>
                </a:xfrm>
                <a:prstGeom prst="bentConnector3">
                  <a:avLst>
                    <a:gd name="adj1" fmla="val 45455"/>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60B5E9FA-75AC-F802-A392-1581B4776E9B}"/>
                    </a:ext>
                  </a:extLst>
                </p:cNvPr>
                <p:cNvCxnSpPr>
                  <a:cxnSpLocks/>
                </p:cNvCxnSpPr>
                <p:nvPr/>
              </p:nvCxnSpPr>
              <p:spPr>
                <a:xfrm>
                  <a:off x="7197726" y="961687"/>
                  <a:ext cx="0" cy="10097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819463EE-19BC-A3AF-E1DF-7E9B213E6B6D}"/>
                </a:ext>
              </a:extLst>
            </p:cNvPr>
            <p:cNvGrpSpPr/>
            <p:nvPr/>
          </p:nvGrpSpPr>
          <p:grpSpPr>
            <a:xfrm>
              <a:off x="9206069" y="5104748"/>
              <a:ext cx="1180606" cy="679834"/>
              <a:chOff x="9025579" y="5120459"/>
              <a:chExt cx="1180606" cy="679834"/>
            </a:xfrm>
            <a:grpFill/>
          </p:grpSpPr>
          <p:pic>
            <p:nvPicPr>
              <p:cNvPr id="4128" name="Graphic 4127" descr="Man outline">
                <a:extLst>
                  <a:ext uri="{FF2B5EF4-FFF2-40B4-BE49-F238E27FC236}">
                    <a16:creationId xmlns:a16="http://schemas.microsoft.com/office/drawing/2014/main" id="{C2F26548-6E2F-64B8-C0C5-401DF5ACEF5A}"/>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9616589" y="5163178"/>
                <a:ext cx="589596" cy="589596"/>
              </a:xfrm>
              <a:prstGeom prst="rect">
                <a:avLst/>
              </a:prstGeom>
            </p:spPr>
          </p:pic>
          <p:pic>
            <p:nvPicPr>
              <p:cNvPr id="4132" name="Graphic 4131" descr="Group of men with solid fill">
                <a:extLst>
                  <a:ext uri="{FF2B5EF4-FFF2-40B4-BE49-F238E27FC236}">
                    <a16:creationId xmlns:a16="http://schemas.microsoft.com/office/drawing/2014/main" id="{E4E7F732-0F8C-CEDE-AA42-4A7B1831CA69}"/>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9025579" y="5120459"/>
                <a:ext cx="679834" cy="679834"/>
              </a:xfrm>
              <a:prstGeom prst="rect">
                <a:avLst/>
              </a:prstGeom>
            </p:spPr>
          </p:pic>
        </p:grpSp>
        <p:pic>
          <p:nvPicPr>
            <p:cNvPr id="1108" name="Graphic 1107" descr="Expressionless face outline with solid fill">
              <a:extLst>
                <a:ext uri="{FF2B5EF4-FFF2-40B4-BE49-F238E27FC236}">
                  <a16:creationId xmlns:a16="http://schemas.microsoft.com/office/drawing/2014/main" id="{F1F59F81-0558-9951-69E7-F42FD2C9498E}"/>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10792175" y="5104549"/>
              <a:ext cx="598978" cy="598978"/>
            </a:xfrm>
            <a:prstGeom prst="rect">
              <a:avLst/>
            </a:prstGeom>
          </p:spPr>
        </p:pic>
        <p:grpSp>
          <p:nvGrpSpPr>
            <p:cNvPr id="10" name="Group 9">
              <a:extLst>
                <a:ext uri="{FF2B5EF4-FFF2-40B4-BE49-F238E27FC236}">
                  <a16:creationId xmlns:a16="http://schemas.microsoft.com/office/drawing/2014/main" id="{19FA38D7-25BE-5DDA-327A-0E51CD3734A9}"/>
                </a:ext>
              </a:extLst>
            </p:cNvPr>
            <p:cNvGrpSpPr/>
            <p:nvPr/>
          </p:nvGrpSpPr>
          <p:grpSpPr>
            <a:xfrm>
              <a:off x="6450078" y="5132119"/>
              <a:ext cx="1193405" cy="696720"/>
              <a:chOff x="10388995" y="6546757"/>
              <a:chExt cx="1754755" cy="964669"/>
            </a:xfrm>
            <a:grpFill/>
          </p:grpSpPr>
          <p:pic>
            <p:nvPicPr>
              <p:cNvPr id="11" name="Graphic 10" descr="Sad face outline with solid fill">
                <a:extLst>
                  <a:ext uri="{FF2B5EF4-FFF2-40B4-BE49-F238E27FC236}">
                    <a16:creationId xmlns:a16="http://schemas.microsoft.com/office/drawing/2014/main" id="{9402C893-9708-6ADE-B2FE-10009EEABEA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927790" y="6811616"/>
                <a:ext cx="699810" cy="699810"/>
              </a:xfrm>
              <a:prstGeom prst="rect">
                <a:avLst/>
              </a:prstGeom>
            </p:spPr>
          </p:pic>
          <p:pic>
            <p:nvPicPr>
              <p:cNvPr id="12" name="Graphic 11" descr="Thought bubble with solid fill">
                <a:extLst>
                  <a:ext uri="{FF2B5EF4-FFF2-40B4-BE49-F238E27FC236}">
                    <a16:creationId xmlns:a16="http://schemas.microsoft.com/office/drawing/2014/main" id="{34ED72AC-938A-A424-42C2-212DBFD6D58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1443941" y="6546758"/>
                <a:ext cx="699809" cy="699809"/>
              </a:xfrm>
              <a:prstGeom prst="rect">
                <a:avLst/>
              </a:prstGeom>
            </p:spPr>
          </p:pic>
          <p:pic>
            <p:nvPicPr>
              <p:cNvPr id="13" name="Graphic 12" descr="Thought bubble with solid fill">
                <a:extLst>
                  <a:ext uri="{FF2B5EF4-FFF2-40B4-BE49-F238E27FC236}">
                    <a16:creationId xmlns:a16="http://schemas.microsoft.com/office/drawing/2014/main" id="{2BC3CF26-9D1A-6513-7B55-FF25D025CC2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flipH="1">
                <a:off x="10388995" y="6546757"/>
                <a:ext cx="699808" cy="699809"/>
              </a:xfrm>
              <a:prstGeom prst="rect">
                <a:avLst/>
              </a:prstGeom>
            </p:spPr>
          </p:pic>
          <p:pic>
            <p:nvPicPr>
              <p:cNvPr id="14" name="Graphic 13" descr="Close with solid fill">
                <a:extLst>
                  <a:ext uri="{FF2B5EF4-FFF2-40B4-BE49-F238E27FC236}">
                    <a16:creationId xmlns:a16="http://schemas.microsoft.com/office/drawing/2014/main" id="{AB6D9397-8546-CA26-AF5C-A2030B7944D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20202" y="6686212"/>
                <a:ext cx="249172" cy="249172"/>
              </a:xfrm>
              <a:prstGeom prst="rect">
                <a:avLst/>
              </a:prstGeom>
            </p:spPr>
          </p:pic>
          <p:pic>
            <p:nvPicPr>
              <p:cNvPr id="15" name="Graphic 14" descr="Close with solid fill">
                <a:extLst>
                  <a:ext uri="{FF2B5EF4-FFF2-40B4-BE49-F238E27FC236}">
                    <a16:creationId xmlns:a16="http://schemas.microsoft.com/office/drawing/2014/main" id="{FE49512A-F8E7-5E8F-44AB-1C80BE27DF6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670069" y="6703148"/>
                <a:ext cx="249172" cy="249172"/>
              </a:xfrm>
              <a:prstGeom prst="rect">
                <a:avLst/>
              </a:prstGeom>
            </p:spPr>
          </p:pic>
        </p:grpSp>
        <p:pic>
          <p:nvPicPr>
            <p:cNvPr id="50" name="Graphic 49" descr="Loudly crying face with solid fill with solid fill">
              <a:extLst>
                <a:ext uri="{FF2B5EF4-FFF2-40B4-BE49-F238E27FC236}">
                  <a16:creationId xmlns:a16="http://schemas.microsoft.com/office/drawing/2014/main" id="{3B532E8A-B7B4-9E29-D27A-AC4CA75E1E9D}"/>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0720521" y="4004763"/>
              <a:ext cx="606160" cy="606160"/>
            </a:xfrm>
            <a:prstGeom prst="rect">
              <a:avLst/>
            </a:prstGeom>
          </p:spPr>
        </p:pic>
        <p:sp>
          <p:nvSpPr>
            <p:cNvPr id="51" name="TextBox 50">
              <a:extLst>
                <a:ext uri="{FF2B5EF4-FFF2-40B4-BE49-F238E27FC236}">
                  <a16:creationId xmlns:a16="http://schemas.microsoft.com/office/drawing/2014/main" id="{16144C58-3D0B-3630-B128-104EAB95B72B}"/>
                </a:ext>
              </a:extLst>
            </p:cNvPr>
            <p:cNvSpPr txBox="1"/>
            <p:nvPr/>
          </p:nvSpPr>
          <p:spPr>
            <a:xfrm>
              <a:off x="10403180" y="4648868"/>
              <a:ext cx="1342232" cy="421576"/>
            </a:xfrm>
            <a:prstGeom prst="rect">
              <a:avLst/>
            </a:prstGeom>
            <a:noFill/>
          </p:spPr>
          <p:txBody>
            <a:bodyPr wrap="square" rtlCol="0">
              <a:spAutoFit/>
            </a:bodyPr>
            <a:lstStyle/>
            <a:p>
              <a:pPr algn="ctr"/>
              <a:r>
                <a:rPr lang="en-US" sz="813" dirty="0">
                  <a:latin typeface="Arial Rounded MT Bold" panose="020F0704030504030204" pitchFamily="34" charset="77"/>
                </a:rPr>
                <a:t>TRAUMATIC</a:t>
              </a:r>
            </a:p>
            <a:p>
              <a:pPr algn="ctr"/>
              <a:r>
                <a:rPr lang="en-US" sz="813" dirty="0">
                  <a:latin typeface="Arial Rounded MT Bold" panose="020F0704030504030204" pitchFamily="34" charset="77"/>
                </a:rPr>
                <a:t>MELTDOWN</a:t>
              </a:r>
            </a:p>
          </p:txBody>
        </p:sp>
      </p:grpSp>
      <p:grpSp>
        <p:nvGrpSpPr>
          <p:cNvPr id="36" name="Group 35">
            <a:extLst>
              <a:ext uri="{FF2B5EF4-FFF2-40B4-BE49-F238E27FC236}">
                <a16:creationId xmlns:a16="http://schemas.microsoft.com/office/drawing/2014/main" id="{7911AE0F-0A31-8C98-1C99-8FE68AF060C2}"/>
              </a:ext>
            </a:extLst>
          </p:cNvPr>
          <p:cNvGrpSpPr/>
          <p:nvPr/>
        </p:nvGrpSpPr>
        <p:grpSpPr>
          <a:xfrm>
            <a:off x="5200573" y="1490118"/>
            <a:ext cx="4368791" cy="1855161"/>
            <a:chOff x="6371978" y="852764"/>
            <a:chExt cx="5376974" cy="2283275"/>
          </a:xfrm>
          <a:solidFill>
            <a:schemeClr val="tx1"/>
          </a:solidFill>
        </p:grpSpPr>
        <p:sp>
          <p:nvSpPr>
            <p:cNvPr id="1043" name="TextBox 1042">
              <a:extLst>
                <a:ext uri="{FF2B5EF4-FFF2-40B4-BE49-F238E27FC236}">
                  <a16:creationId xmlns:a16="http://schemas.microsoft.com/office/drawing/2014/main" id="{3D071EC9-3E34-8200-84CB-F3EF61C3D6AA}"/>
                </a:ext>
              </a:extLst>
            </p:cNvPr>
            <p:cNvSpPr txBox="1"/>
            <p:nvPr/>
          </p:nvSpPr>
          <p:spPr>
            <a:xfrm>
              <a:off x="6388860" y="2708068"/>
              <a:ext cx="1324249" cy="421575"/>
            </a:xfrm>
            <a:prstGeom prst="rect">
              <a:avLst/>
            </a:prstGeom>
            <a:noFill/>
          </p:spPr>
          <p:txBody>
            <a:bodyPr wrap="square" rtlCol="0">
              <a:spAutoFit/>
            </a:bodyPr>
            <a:lstStyle/>
            <a:p>
              <a:pPr algn="ctr"/>
              <a:r>
                <a:rPr lang="en-US" sz="813" dirty="0">
                  <a:latin typeface="Arial Rounded MT Bold" panose="020F0704030504030204" pitchFamily="34" charset="77"/>
                </a:rPr>
                <a:t>SELF</a:t>
              </a:r>
            </a:p>
            <a:p>
              <a:pPr algn="ctr"/>
              <a:r>
                <a:rPr lang="en-US" sz="813" dirty="0">
                  <a:latin typeface="Arial Rounded MT Bold" panose="020F0704030504030204" pitchFamily="34" charset="77"/>
                </a:rPr>
                <a:t>AWARE</a:t>
              </a:r>
            </a:p>
          </p:txBody>
        </p:sp>
        <p:sp>
          <p:nvSpPr>
            <p:cNvPr id="1045" name="TextBox 1044">
              <a:extLst>
                <a:ext uri="{FF2B5EF4-FFF2-40B4-BE49-F238E27FC236}">
                  <a16:creationId xmlns:a16="http://schemas.microsoft.com/office/drawing/2014/main" id="{7306F36F-5C85-78B9-3D23-9215C5150F8D}"/>
                </a:ext>
              </a:extLst>
            </p:cNvPr>
            <p:cNvSpPr txBox="1"/>
            <p:nvPr/>
          </p:nvSpPr>
          <p:spPr>
            <a:xfrm>
              <a:off x="7741923" y="2693087"/>
              <a:ext cx="1314519" cy="421575"/>
            </a:xfrm>
            <a:prstGeom prst="rect">
              <a:avLst/>
            </a:prstGeom>
            <a:noFill/>
          </p:spPr>
          <p:txBody>
            <a:bodyPr wrap="square" rtlCol="0">
              <a:spAutoFit/>
            </a:bodyPr>
            <a:lstStyle/>
            <a:p>
              <a:pPr algn="ctr"/>
              <a:r>
                <a:rPr lang="en-US" sz="813" dirty="0">
                  <a:latin typeface="Arial Rounded MT Bold" panose="020F0704030504030204" pitchFamily="34" charset="77"/>
                </a:rPr>
                <a:t>ORGANISED &amp;</a:t>
              </a:r>
            </a:p>
            <a:p>
              <a:pPr algn="ctr"/>
              <a:r>
                <a:rPr lang="en-US" sz="813" dirty="0">
                  <a:latin typeface="Arial Rounded MT Bold" panose="020F0704030504030204" pitchFamily="34" charset="77"/>
                </a:rPr>
                <a:t>IN CONTROL</a:t>
              </a:r>
            </a:p>
          </p:txBody>
        </p:sp>
        <p:sp>
          <p:nvSpPr>
            <p:cNvPr id="1046" name="TextBox 1045">
              <a:extLst>
                <a:ext uri="{FF2B5EF4-FFF2-40B4-BE49-F238E27FC236}">
                  <a16:creationId xmlns:a16="http://schemas.microsoft.com/office/drawing/2014/main" id="{30B9B231-D11E-709B-A8F7-8C286984E7D3}"/>
                </a:ext>
              </a:extLst>
            </p:cNvPr>
            <p:cNvSpPr txBox="1"/>
            <p:nvPr/>
          </p:nvSpPr>
          <p:spPr>
            <a:xfrm>
              <a:off x="10408220" y="2687256"/>
              <a:ext cx="1340732" cy="421575"/>
            </a:xfrm>
            <a:prstGeom prst="rect">
              <a:avLst/>
            </a:prstGeom>
            <a:noFill/>
          </p:spPr>
          <p:txBody>
            <a:bodyPr wrap="square" rtlCol="0">
              <a:spAutoFit/>
            </a:bodyPr>
            <a:lstStyle/>
            <a:p>
              <a:pPr algn="ctr"/>
              <a:r>
                <a:rPr lang="en-US" sz="813" dirty="0">
                  <a:latin typeface="Arial Rounded MT Bold" panose="020F0704030504030204" pitchFamily="34" charset="77"/>
                </a:rPr>
                <a:t>PRESENT IN</a:t>
              </a:r>
            </a:p>
            <a:p>
              <a:pPr algn="ctr"/>
              <a:r>
                <a:rPr lang="en-US" sz="813" dirty="0">
                  <a:latin typeface="Arial Rounded MT Bold" panose="020F0704030504030204" pitchFamily="34" charset="77"/>
                </a:rPr>
                <a:t>TIME &amp; SPACE</a:t>
              </a:r>
            </a:p>
          </p:txBody>
        </p:sp>
        <p:sp>
          <p:nvSpPr>
            <p:cNvPr id="1047" name="TextBox 1046">
              <a:extLst>
                <a:ext uri="{FF2B5EF4-FFF2-40B4-BE49-F238E27FC236}">
                  <a16:creationId xmlns:a16="http://schemas.microsoft.com/office/drawing/2014/main" id="{E62F8E8C-97ED-1AA0-1F80-C2F8A1CDAD33}"/>
                </a:ext>
              </a:extLst>
            </p:cNvPr>
            <p:cNvSpPr txBox="1"/>
            <p:nvPr/>
          </p:nvSpPr>
          <p:spPr>
            <a:xfrm>
              <a:off x="9087536" y="2714464"/>
              <a:ext cx="1298019" cy="421575"/>
            </a:xfrm>
            <a:prstGeom prst="rect">
              <a:avLst/>
            </a:prstGeom>
            <a:noFill/>
          </p:spPr>
          <p:txBody>
            <a:bodyPr wrap="square" rtlCol="0">
              <a:spAutoFit/>
            </a:bodyPr>
            <a:lstStyle/>
            <a:p>
              <a:pPr algn="ctr"/>
              <a:r>
                <a:rPr lang="en-US" sz="813" dirty="0">
                  <a:latin typeface="Arial Rounded MT Bold" panose="020F0704030504030204" pitchFamily="34" charset="77"/>
                </a:rPr>
                <a:t>COMMUNITY</a:t>
              </a:r>
            </a:p>
            <a:p>
              <a:pPr algn="ctr"/>
              <a:r>
                <a:rPr lang="en-US" sz="813" dirty="0">
                  <a:latin typeface="Arial Rounded MT Bold" panose="020F0704030504030204" pitchFamily="34" charset="77"/>
                </a:rPr>
                <a:t>AWARE</a:t>
              </a:r>
            </a:p>
          </p:txBody>
        </p:sp>
        <p:sp>
          <p:nvSpPr>
            <p:cNvPr id="1050" name="TextBox 1049">
              <a:extLst>
                <a:ext uri="{FF2B5EF4-FFF2-40B4-BE49-F238E27FC236}">
                  <a16:creationId xmlns:a16="http://schemas.microsoft.com/office/drawing/2014/main" id="{F63E315F-0F32-0C24-6ED3-BDFCB43810DB}"/>
                </a:ext>
              </a:extLst>
            </p:cNvPr>
            <p:cNvSpPr txBox="1"/>
            <p:nvPr/>
          </p:nvSpPr>
          <p:spPr>
            <a:xfrm>
              <a:off x="7751213" y="1591841"/>
              <a:ext cx="1314519" cy="421575"/>
            </a:xfrm>
            <a:prstGeom prst="rect">
              <a:avLst/>
            </a:prstGeom>
            <a:noFill/>
          </p:spPr>
          <p:txBody>
            <a:bodyPr wrap="square" rtlCol="0">
              <a:spAutoFit/>
            </a:bodyPr>
            <a:lstStyle/>
            <a:p>
              <a:pPr algn="ctr"/>
              <a:r>
                <a:rPr lang="en-US" sz="813" dirty="0">
                  <a:latin typeface="Arial Rounded MT Bold" panose="020F0704030504030204" pitchFamily="34" charset="77"/>
                </a:rPr>
                <a:t>AWARE OF ENVIRONMENT</a:t>
              </a:r>
            </a:p>
          </p:txBody>
        </p:sp>
        <p:sp>
          <p:nvSpPr>
            <p:cNvPr id="1052" name="TextBox 1051">
              <a:extLst>
                <a:ext uri="{FF2B5EF4-FFF2-40B4-BE49-F238E27FC236}">
                  <a16:creationId xmlns:a16="http://schemas.microsoft.com/office/drawing/2014/main" id="{DC7E894E-E251-31C5-E793-AC8075E85C2D}"/>
                </a:ext>
              </a:extLst>
            </p:cNvPr>
            <p:cNvSpPr txBox="1"/>
            <p:nvPr/>
          </p:nvSpPr>
          <p:spPr>
            <a:xfrm>
              <a:off x="6371978" y="1587739"/>
              <a:ext cx="1339584" cy="421575"/>
            </a:xfrm>
            <a:prstGeom prst="rect">
              <a:avLst/>
            </a:prstGeom>
            <a:noFill/>
          </p:spPr>
          <p:txBody>
            <a:bodyPr wrap="square" rtlCol="0">
              <a:spAutoFit/>
            </a:bodyPr>
            <a:lstStyle/>
            <a:p>
              <a:pPr algn="ctr"/>
              <a:r>
                <a:rPr lang="en-US" sz="813" dirty="0">
                  <a:latin typeface="Arial Rounded MT Bold" panose="020F0704030504030204" pitchFamily="34" charset="77"/>
                </a:rPr>
                <a:t>GROUNDED</a:t>
              </a:r>
            </a:p>
            <a:p>
              <a:pPr algn="ctr"/>
              <a:r>
                <a:rPr lang="en-US" sz="813" dirty="0">
                  <a:latin typeface="Arial Rounded MT Bold" panose="020F0704030504030204" pitchFamily="34" charset="77"/>
                </a:rPr>
                <a:t>IN BODY</a:t>
              </a:r>
            </a:p>
          </p:txBody>
        </p:sp>
        <p:sp>
          <p:nvSpPr>
            <p:cNvPr id="1056" name="TextBox 1055">
              <a:extLst>
                <a:ext uri="{FF2B5EF4-FFF2-40B4-BE49-F238E27FC236}">
                  <a16:creationId xmlns:a16="http://schemas.microsoft.com/office/drawing/2014/main" id="{D7819974-C16A-3BF7-D11E-22871D49B2C1}"/>
                </a:ext>
              </a:extLst>
            </p:cNvPr>
            <p:cNvSpPr txBox="1"/>
            <p:nvPr/>
          </p:nvSpPr>
          <p:spPr>
            <a:xfrm>
              <a:off x="9061067" y="1583978"/>
              <a:ext cx="1390395" cy="421575"/>
            </a:xfrm>
            <a:prstGeom prst="rect">
              <a:avLst/>
            </a:prstGeom>
            <a:noFill/>
          </p:spPr>
          <p:txBody>
            <a:bodyPr wrap="square" rtlCol="0">
              <a:spAutoFit/>
            </a:bodyPr>
            <a:lstStyle/>
            <a:p>
              <a:pPr algn="ctr"/>
              <a:r>
                <a:rPr lang="en-US" sz="813" dirty="0">
                  <a:latin typeface="Arial Rounded MT Bold" panose="020F0704030504030204" pitchFamily="34" charset="77"/>
                </a:rPr>
                <a:t>EMOTIONALLY ENGAGED</a:t>
              </a:r>
            </a:p>
          </p:txBody>
        </p:sp>
        <p:grpSp>
          <p:nvGrpSpPr>
            <p:cNvPr id="4148" name="Group 4147">
              <a:extLst>
                <a:ext uri="{FF2B5EF4-FFF2-40B4-BE49-F238E27FC236}">
                  <a16:creationId xmlns:a16="http://schemas.microsoft.com/office/drawing/2014/main" id="{1DBC7051-CF54-A985-0541-362ECE14FEA3}"/>
                </a:ext>
              </a:extLst>
            </p:cNvPr>
            <p:cNvGrpSpPr/>
            <p:nvPr/>
          </p:nvGrpSpPr>
          <p:grpSpPr>
            <a:xfrm>
              <a:off x="6677414" y="919607"/>
              <a:ext cx="727581" cy="644465"/>
              <a:chOff x="6475864" y="1136251"/>
              <a:chExt cx="546597" cy="495859"/>
            </a:xfrm>
            <a:grpFill/>
          </p:grpSpPr>
          <p:pic>
            <p:nvPicPr>
              <p:cNvPr id="4146" name="Graphic 4145" descr="Tree With Roots outline">
                <a:extLst>
                  <a:ext uri="{FF2B5EF4-FFF2-40B4-BE49-F238E27FC236}">
                    <a16:creationId xmlns:a16="http://schemas.microsoft.com/office/drawing/2014/main" id="{D290C01B-7F8E-8F38-3117-B388D6886CC7}"/>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8"/>
                  </a:ext>
                </a:extLst>
              </a:blip>
              <a:srcRect t="73977"/>
              <a:stretch/>
            </p:blipFill>
            <p:spPr>
              <a:xfrm>
                <a:off x="6475864" y="1489867"/>
                <a:ext cx="546597" cy="142243"/>
              </a:xfrm>
              <a:prstGeom prst="rect">
                <a:avLst/>
              </a:prstGeom>
            </p:spPr>
          </p:pic>
          <p:pic>
            <p:nvPicPr>
              <p:cNvPr id="4147" name="Graphic 4146" descr="Confused person with solid fill">
                <a:extLst>
                  <a:ext uri="{FF2B5EF4-FFF2-40B4-BE49-F238E27FC236}">
                    <a16:creationId xmlns:a16="http://schemas.microsoft.com/office/drawing/2014/main" id="{3E4A4F57-991A-83F5-096B-958133B5FEA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6566023" y="1136251"/>
                <a:ext cx="376381" cy="376381"/>
              </a:xfrm>
              <a:prstGeom prst="rect">
                <a:avLst/>
              </a:prstGeom>
            </p:spPr>
          </p:pic>
        </p:grpSp>
        <p:pic>
          <p:nvPicPr>
            <p:cNvPr id="4150" name="Graphic 4149" descr="Neighbourhood with solid fill">
              <a:extLst>
                <a:ext uri="{FF2B5EF4-FFF2-40B4-BE49-F238E27FC236}">
                  <a16:creationId xmlns:a16="http://schemas.microsoft.com/office/drawing/2014/main" id="{F411AE72-DCF1-3E8D-E5D7-4384C3FB78E2}"/>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7958655" y="852764"/>
              <a:ext cx="763579" cy="788449"/>
            </a:xfrm>
            <a:prstGeom prst="rect">
              <a:avLst/>
            </a:prstGeom>
          </p:spPr>
        </p:pic>
        <p:grpSp>
          <p:nvGrpSpPr>
            <p:cNvPr id="4158" name="Group 4157">
              <a:extLst>
                <a:ext uri="{FF2B5EF4-FFF2-40B4-BE49-F238E27FC236}">
                  <a16:creationId xmlns:a16="http://schemas.microsoft.com/office/drawing/2014/main" id="{0ACCF9D8-6735-DD73-693B-737D5E3E0AA7}"/>
                </a:ext>
              </a:extLst>
            </p:cNvPr>
            <p:cNvGrpSpPr/>
            <p:nvPr/>
          </p:nvGrpSpPr>
          <p:grpSpPr>
            <a:xfrm>
              <a:off x="9458567" y="963676"/>
              <a:ext cx="629959" cy="629959"/>
              <a:chOff x="9927472" y="996942"/>
              <a:chExt cx="629959" cy="629959"/>
            </a:xfrm>
            <a:grpFill/>
          </p:grpSpPr>
          <p:pic>
            <p:nvPicPr>
              <p:cNvPr id="4155" name="Graphic 4154" descr="Heart with solid fill">
                <a:extLst>
                  <a:ext uri="{FF2B5EF4-FFF2-40B4-BE49-F238E27FC236}">
                    <a16:creationId xmlns:a16="http://schemas.microsoft.com/office/drawing/2014/main" id="{55E23DAA-6FE2-AABA-8A07-30943487101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927472" y="996942"/>
                <a:ext cx="629959" cy="629959"/>
              </a:xfrm>
              <a:prstGeom prst="rect">
                <a:avLst/>
              </a:prstGeom>
            </p:spPr>
          </p:pic>
          <p:pic>
            <p:nvPicPr>
              <p:cNvPr id="4157" name="Graphic 4156" descr="Power with solid fill">
                <a:extLst>
                  <a:ext uri="{FF2B5EF4-FFF2-40B4-BE49-F238E27FC236}">
                    <a16:creationId xmlns:a16="http://schemas.microsoft.com/office/drawing/2014/main" id="{C8822321-C83B-5671-CB4B-B39F4871AF6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0134466" y="1194891"/>
                <a:ext cx="228784" cy="228784"/>
              </a:xfrm>
              <a:prstGeom prst="rect">
                <a:avLst/>
              </a:prstGeom>
            </p:spPr>
          </p:pic>
        </p:grpSp>
        <p:pic>
          <p:nvPicPr>
            <p:cNvPr id="1088" name="Graphic 1087" descr="Reflection with solid fill">
              <a:extLst>
                <a:ext uri="{FF2B5EF4-FFF2-40B4-BE49-F238E27FC236}">
                  <a16:creationId xmlns:a16="http://schemas.microsoft.com/office/drawing/2014/main" id="{99BEFF27-0DBE-2B81-BAA4-3CA6E56B3EB4}"/>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6687015" y="2070530"/>
              <a:ext cx="634844" cy="634844"/>
            </a:xfrm>
            <a:prstGeom prst="rect">
              <a:avLst/>
            </a:prstGeom>
          </p:spPr>
        </p:pic>
        <p:pic>
          <p:nvPicPr>
            <p:cNvPr id="1093" name="Graphic 1092" descr="Winking face outline with solid fill">
              <a:extLst>
                <a:ext uri="{FF2B5EF4-FFF2-40B4-BE49-F238E27FC236}">
                  <a16:creationId xmlns:a16="http://schemas.microsoft.com/office/drawing/2014/main" id="{19B923E1-87C5-8ECD-A16D-C31C15FE7D0E}"/>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8096013" y="2081412"/>
              <a:ext cx="633052" cy="633052"/>
            </a:xfrm>
            <a:prstGeom prst="rect">
              <a:avLst/>
            </a:prstGeom>
          </p:spPr>
        </p:pic>
        <p:pic>
          <p:nvPicPr>
            <p:cNvPr id="1097" name="Graphic 1096" descr="Cycle with people with solid fill">
              <a:extLst>
                <a:ext uri="{FF2B5EF4-FFF2-40B4-BE49-F238E27FC236}">
                  <a16:creationId xmlns:a16="http://schemas.microsoft.com/office/drawing/2014/main" id="{75F53D72-FB61-3F9B-6277-BFAADF5EE39E}"/>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300088" y="2013183"/>
              <a:ext cx="773616" cy="773616"/>
            </a:xfrm>
            <a:prstGeom prst="rect">
              <a:avLst/>
            </a:prstGeom>
          </p:spPr>
        </p:pic>
        <p:grpSp>
          <p:nvGrpSpPr>
            <p:cNvPr id="47" name="Group 46">
              <a:extLst>
                <a:ext uri="{FF2B5EF4-FFF2-40B4-BE49-F238E27FC236}">
                  <a16:creationId xmlns:a16="http://schemas.microsoft.com/office/drawing/2014/main" id="{7AAEB4E2-0EE3-1127-4A65-BDE28BC05891}"/>
                </a:ext>
              </a:extLst>
            </p:cNvPr>
            <p:cNvGrpSpPr/>
            <p:nvPr/>
          </p:nvGrpSpPr>
          <p:grpSpPr>
            <a:xfrm>
              <a:off x="10671511" y="2202775"/>
              <a:ext cx="770963" cy="396754"/>
              <a:chOff x="10523053" y="2144159"/>
              <a:chExt cx="770963" cy="396754"/>
            </a:xfrm>
            <a:grpFill/>
          </p:grpSpPr>
          <p:pic>
            <p:nvPicPr>
              <p:cNvPr id="1103" name="Graphic 1102" descr="World with solid fill">
                <a:extLst>
                  <a:ext uri="{FF2B5EF4-FFF2-40B4-BE49-F238E27FC236}">
                    <a16:creationId xmlns:a16="http://schemas.microsoft.com/office/drawing/2014/main" id="{3CFD3525-A6AE-4960-9DE8-9384AC01F90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897880" y="2144777"/>
                <a:ext cx="396136" cy="396136"/>
              </a:xfrm>
              <a:prstGeom prst="rect">
                <a:avLst/>
              </a:prstGeom>
            </p:spPr>
          </p:pic>
          <p:pic>
            <p:nvPicPr>
              <p:cNvPr id="1106" name="Graphic 1105" descr="Clock with solid fill">
                <a:extLst>
                  <a:ext uri="{FF2B5EF4-FFF2-40B4-BE49-F238E27FC236}">
                    <a16:creationId xmlns:a16="http://schemas.microsoft.com/office/drawing/2014/main" id="{D2B49B25-F79F-1CA0-6258-4E51EE67A45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10523053" y="2144159"/>
                <a:ext cx="396135" cy="396135"/>
              </a:xfrm>
              <a:prstGeom prst="rect">
                <a:avLst/>
              </a:prstGeom>
            </p:spPr>
          </p:pic>
        </p:grpSp>
        <p:sp>
          <p:nvSpPr>
            <p:cNvPr id="52" name="TextBox 51">
              <a:extLst>
                <a:ext uri="{FF2B5EF4-FFF2-40B4-BE49-F238E27FC236}">
                  <a16:creationId xmlns:a16="http://schemas.microsoft.com/office/drawing/2014/main" id="{E62BA6DA-63E6-25C1-1AEC-57E93C958A19}"/>
                </a:ext>
              </a:extLst>
            </p:cNvPr>
            <p:cNvSpPr txBox="1"/>
            <p:nvPr/>
          </p:nvSpPr>
          <p:spPr>
            <a:xfrm>
              <a:off x="10372704" y="1593207"/>
              <a:ext cx="1342231" cy="421575"/>
            </a:xfrm>
            <a:prstGeom prst="rect">
              <a:avLst/>
            </a:prstGeom>
            <a:noFill/>
          </p:spPr>
          <p:txBody>
            <a:bodyPr wrap="square" rtlCol="0">
              <a:spAutoFit/>
            </a:bodyPr>
            <a:lstStyle/>
            <a:p>
              <a:pPr algn="ctr"/>
              <a:r>
                <a:rPr lang="en-US" sz="813" dirty="0">
                  <a:latin typeface="Arial Rounded MT Bold" panose="020F0704030504030204" pitchFamily="34" charset="77"/>
                </a:rPr>
                <a:t>EMOTIONAL</a:t>
              </a:r>
            </a:p>
            <a:p>
              <a:pPr algn="ctr"/>
              <a:r>
                <a:rPr lang="en-US" sz="813" dirty="0">
                  <a:latin typeface="Arial Rounded MT Bold" panose="020F0704030504030204" pitchFamily="34" charset="77"/>
                </a:rPr>
                <a:t>WELLBEING</a:t>
              </a:r>
            </a:p>
          </p:txBody>
        </p:sp>
        <p:pic>
          <p:nvPicPr>
            <p:cNvPr id="54" name="Graphic 53" descr="Smiling face outline with solid fill">
              <a:extLst>
                <a:ext uri="{FF2B5EF4-FFF2-40B4-BE49-F238E27FC236}">
                  <a16:creationId xmlns:a16="http://schemas.microsoft.com/office/drawing/2014/main" id="{B3F3D76B-8C39-28CD-FB3F-68D4FAEE657C}"/>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a:off x="10703863" y="953423"/>
              <a:ext cx="639475" cy="639475"/>
            </a:xfrm>
            <a:prstGeom prst="rect">
              <a:avLst/>
            </a:prstGeom>
          </p:spPr>
        </p:pic>
      </p:grpSp>
      <p:sp>
        <p:nvSpPr>
          <p:cNvPr id="43" name="Rectangle 42">
            <a:extLst>
              <a:ext uri="{FF2B5EF4-FFF2-40B4-BE49-F238E27FC236}">
                <a16:creationId xmlns:a16="http://schemas.microsoft.com/office/drawing/2014/main" id="{D9E71C3D-9DE3-B670-32A5-C45DE5933596}"/>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pic>
        <p:nvPicPr>
          <p:cNvPr id="44" name="Picture 6">
            <a:extLst>
              <a:ext uri="{FF2B5EF4-FFF2-40B4-BE49-F238E27FC236}">
                <a16:creationId xmlns:a16="http://schemas.microsoft.com/office/drawing/2014/main" id="{A2F3359F-0BE1-481F-D7F7-E75644DABD7A}"/>
              </a:ext>
            </a:extLst>
          </p:cNvPr>
          <p:cNvPicPr>
            <a:picLocks noChangeAspect="1" noChangeArrowheads="1"/>
          </p:cNvPicPr>
          <p:nvPr/>
        </p:nvPicPr>
        <p:blipFill>
          <a:blip r:embed="rId37">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86547DDB-2383-F7ED-EF3D-B77EE0ACD0A1}"/>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17960759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Handshake with solid fill">
            <a:extLst>
              <a:ext uri="{FF2B5EF4-FFF2-40B4-BE49-F238E27FC236}">
                <a16:creationId xmlns:a16="http://schemas.microsoft.com/office/drawing/2014/main" id="{A4B7D6B0-CE67-CA74-DD11-AA4A4479B7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62762" y="764704"/>
            <a:ext cx="867291" cy="867291"/>
          </a:xfrm>
          <a:prstGeom prst="rect">
            <a:avLst/>
          </a:prstGeom>
        </p:spPr>
      </p:pic>
      <p:pic>
        <p:nvPicPr>
          <p:cNvPr id="7" name="Picture 6" descr="02">
            <a:extLst>
              <a:ext uri="{FF2B5EF4-FFF2-40B4-BE49-F238E27FC236}">
                <a16:creationId xmlns:a16="http://schemas.microsoft.com/office/drawing/2014/main" id="{C4FFE677-6352-B5AF-C8C0-896CCF89502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10957" t="13869" r="10515" b="6273"/>
          <a:stretch>
            <a:fillRect/>
          </a:stretch>
        </p:blipFill>
        <p:spPr bwMode="auto">
          <a:xfrm>
            <a:off x="2760961" y="2561773"/>
            <a:ext cx="4321442" cy="339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0C64FDB-888F-9082-01E4-55428EEB0FC1}"/>
              </a:ext>
            </a:extLst>
          </p:cNvPr>
          <p:cNvSpPr txBox="1"/>
          <p:nvPr/>
        </p:nvSpPr>
        <p:spPr>
          <a:xfrm>
            <a:off x="2097318" y="2109293"/>
            <a:ext cx="1072061"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SHARED VISION &amp; GOALS</a:t>
            </a:r>
          </a:p>
        </p:txBody>
      </p:sp>
      <p:sp>
        <p:nvSpPr>
          <p:cNvPr id="10" name="TextBox 9">
            <a:extLst>
              <a:ext uri="{FF2B5EF4-FFF2-40B4-BE49-F238E27FC236}">
                <a16:creationId xmlns:a16="http://schemas.microsoft.com/office/drawing/2014/main" id="{18E43A0F-0D7C-68E2-E258-A4DAF4EF4378}"/>
              </a:ext>
            </a:extLst>
          </p:cNvPr>
          <p:cNvSpPr txBox="1"/>
          <p:nvPr/>
        </p:nvSpPr>
        <p:spPr>
          <a:xfrm>
            <a:off x="7097301" y="3345026"/>
            <a:ext cx="1341098"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MUTUAL RESPECT</a:t>
            </a:r>
          </a:p>
        </p:txBody>
      </p:sp>
      <p:sp>
        <p:nvSpPr>
          <p:cNvPr id="11" name="TextBox 10">
            <a:extLst>
              <a:ext uri="{FF2B5EF4-FFF2-40B4-BE49-F238E27FC236}">
                <a16:creationId xmlns:a16="http://schemas.microsoft.com/office/drawing/2014/main" id="{423EC7FD-4A28-DEBB-AC54-AC003C456DDC}"/>
              </a:ext>
            </a:extLst>
          </p:cNvPr>
          <p:cNvSpPr txBox="1"/>
          <p:nvPr/>
        </p:nvSpPr>
        <p:spPr>
          <a:xfrm>
            <a:off x="1472517" y="3400923"/>
            <a:ext cx="1215368"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MUTUAL TRUST</a:t>
            </a:r>
          </a:p>
        </p:txBody>
      </p:sp>
      <p:sp>
        <p:nvSpPr>
          <p:cNvPr id="12" name="TextBox 11">
            <a:extLst>
              <a:ext uri="{FF2B5EF4-FFF2-40B4-BE49-F238E27FC236}">
                <a16:creationId xmlns:a16="http://schemas.microsoft.com/office/drawing/2014/main" id="{43B18712-8660-EEC9-ADAB-4E8D78E8B57F}"/>
              </a:ext>
            </a:extLst>
          </p:cNvPr>
          <p:cNvSpPr txBox="1"/>
          <p:nvPr/>
        </p:nvSpPr>
        <p:spPr>
          <a:xfrm>
            <a:off x="1712930" y="4775476"/>
            <a:ext cx="1118864"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GOOD COMMUICATION</a:t>
            </a:r>
          </a:p>
        </p:txBody>
      </p:sp>
      <p:sp>
        <p:nvSpPr>
          <p:cNvPr id="13" name="TextBox 12">
            <a:extLst>
              <a:ext uri="{FF2B5EF4-FFF2-40B4-BE49-F238E27FC236}">
                <a16:creationId xmlns:a16="http://schemas.microsoft.com/office/drawing/2014/main" id="{F99998CC-29CD-901D-D421-2BFEAFB68EAB}"/>
              </a:ext>
            </a:extLst>
          </p:cNvPr>
          <p:cNvSpPr txBox="1"/>
          <p:nvPr/>
        </p:nvSpPr>
        <p:spPr>
          <a:xfrm>
            <a:off x="6623547" y="2049779"/>
            <a:ext cx="1072061"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SHARED VALUES &amp; BELIEFS</a:t>
            </a:r>
          </a:p>
        </p:txBody>
      </p:sp>
      <p:sp>
        <p:nvSpPr>
          <p:cNvPr id="14" name="TextBox 13">
            <a:extLst>
              <a:ext uri="{FF2B5EF4-FFF2-40B4-BE49-F238E27FC236}">
                <a16:creationId xmlns:a16="http://schemas.microsoft.com/office/drawing/2014/main" id="{DB8B0C90-867B-281D-8B42-00F7185072E0}"/>
              </a:ext>
            </a:extLst>
          </p:cNvPr>
          <p:cNvSpPr txBox="1"/>
          <p:nvPr/>
        </p:nvSpPr>
        <p:spPr>
          <a:xfrm>
            <a:off x="7002135" y="4656214"/>
            <a:ext cx="1415816"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HONESTY </a:t>
            </a:r>
          </a:p>
          <a:p>
            <a:pPr algn="ctr"/>
            <a:r>
              <a:rPr lang="en-US" sz="813" dirty="0">
                <a:latin typeface="Arial Rounded MT Bold" panose="020F0704030504030204" pitchFamily="34" charset="77"/>
              </a:rPr>
              <a:t>&amp; INTEGRITY</a:t>
            </a:r>
          </a:p>
        </p:txBody>
      </p:sp>
      <p:sp>
        <p:nvSpPr>
          <p:cNvPr id="15" name="TextBox 14">
            <a:extLst>
              <a:ext uri="{FF2B5EF4-FFF2-40B4-BE49-F238E27FC236}">
                <a16:creationId xmlns:a16="http://schemas.microsoft.com/office/drawing/2014/main" id="{4A8B7F24-50B6-0CB8-E8C8-F7091DD50CFC}"/>
              </a:ext>
            </a:extLst>
          </p:cNvPr>
          <p:cNvSpPr txBox="1"/>
          <p:nvPr/>
        </p:nvSpPr>
        <p:spPr>
          <a:xfrm>
            <a:off x="2246610" y="5921031"/>
            <a:ext cx="1321700"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COLLABORATION</a:t>
            </a:r>
          </a:p>
          <a:p>
            <a:pPr algn="ctr"/>
            <a:r>
              <a:rPr lang="en-US" sz="813" dirty="0">
                <a:latin typeface="Arial Rounded MT Bold" panose="020F0704030504030204" pitchFamily="34" charset="77"/>
              </a:rPr>
              <a:t>WORK TOGETHER</a:t>
            </a:r>
          </a:p>
        </p:txBody>
      </p:sp>
      <p:sp>
        <p:nvSpPr>
          <p:cNvPr id="16" name="TextBox 15">
            <a:extLst>
              <a:ext uri="{FF2B5EF4-FFF2-40B4-BE49-F238E27FC236}">
                <a16:creationId xmlns:a16="http://schemas.microsoft.com/office/drawing/2014/main" id="{D5B4298F-BCE2-486A-75C6-A73B142CCE91}"/>
              </a:ext>
            </a:extLst>
          </p:cNvPr>
          <p:cNvSpPr txBox="1"/>
          <p:nvPr/>
        </p:nvSpPr>
        <p:spPr>
          <a:xfrm>
            <a:off x="6087696" y="5853605"/>
            <a:ext cx="1573113"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RESIPROCITY</a:t>
            </a:r>
          </a:p>
          <a:p>
            <a:pPr algn="ctr"/>
            <a:r>
              <a:rPr lang="en-US" sz="813" dirty="0">
                <a:latin typeface="Arial Rounded MT Bold" panose="020F0704030504030204" pitchFamily="34" charset="77"/>
              </a:rPr>
              <a:t>WIN/WIN</a:t>
            </a:r>
          </a:p>
        </p:txBody>
      </p:sp>
      <p:pic>
        <p:nvPicPr>
          <p:cNvPr id="17" name="Graphic 16" descr="Eye with solid fill">
            <a:extLst>
              <a:ext uri="{FF2B5EF4-FFF2-40B4-BE49-F238E27FC236}">
                <a16:creationId xmlns:a16="http://schemas.microsoft.com/office/drawing/2014/main" id="{1166D5AA-0C16-650A-45B9-227AEECC238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62574" y="1495325"/>
            <a:ext cx="644886" cy="644886"/>
          </a:xfrm>
          <a:prstGeom prst="rect">
            <a:avLst/>
          </a:prstGeom>
        </p:spPr>
      </p:pic>
      <p:pic>
        <p:nvPicPr>
          <p:cNvPr id="18" name="Graphic 17" descr="Shield Tick with solid fill">
            <a:extLst>
              <a:ext uri="{FF2B5EF4-FFF2-40B4-BE49-F238E27FC236}">
                <a16:creationId xmlns:a16="http://schemas.microsoft.com/office/drawing/2014/main" id="{1E0E96C9-EEC1-5092-4994-D93E5B09426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74253" y="1466167"/>
            <a:ext cx="597246" cy="597246"/>
          </a:xfrm>
          <a:prstGeom prst="rect">
            <a:avLst/>
          </a:prstGeom>
        </p:spPr>
      </p:pic>
      <p:pic>
        <p:nvPicPr>
          <p:cNvPr id="19" name="Graphic 18" descr="Handshake with solid fill">
            <a:extLst>
              <a:ext uri="{FF2B5EF4-FFF2-40B4-BE49-F238E27FC236}">
                <a16:creationId xmlns:a16="http://schemas.microsoft.com/office/drawing/2014/main" id="{05CB7255-D5CF-85FE-0325-9C9D847CD7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54665" y="2753975"/>
            <a:ext cx="742950" cy="742950"/>
          </a:xfrm>
          <a:prstGeom prst="rect">
            <a:avLst/>
          </a:prstGeom>
        </p:spPr>
      </p:pic>
      <p:grpSp>
        <p:nvGrpSpPr>
          <p:cNvPr id="20" name="Group 19">
            <a:extLst>
              <a:ext uri="{FF2B5EF4-FFF2-40B4-BE49-F238E27FC236}">
                <a16:creationId xmlns:a16="http://schemas.microsoft.com/office/drawing/2014/main" id="{3AA1AE54-4712-1D46-8E91-917B4AC5ACE2}"/>
              </a:ext>
            </a:extLst>
          </p:cNvPr>
          <p:cNvGrpSpPr/>
          <p:nvPr/>
        </p:nvGrpSpPr>
        <p:grpSpPr>
          <a:xfrm>
            <a:off x="7370334" y="2788982"/>
            <a:ext cx="781001" cy="596007"/>
            <a:chOff x="4505838" y="-1452654"/>
            <a:chExt cx="1620020" cy="1240962"/>
          </a:xfrm>
          <a:solidFill>
            <a:schemeClr val="tx1"/>
          </a:solidFill>
        </p:grpSpPr>
        <p:pic>
          <p:nvPicPr>
            <p:cNvPr id="21" name="Graphic 20" descr="Open hand with solid fill">
              <a:extLst>
                <a:ext uri="{FF2B5EF4-FFF2-40B4-BE49-F238E27FC236}">
                  <a16:creationId xmlns:a16="http://schemas.microsoft.com/office/drawing/2014/main" id="{EAF51A8F-BA74-66D3-1FFD-84DA738EB94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9578906">
              <a:off x="5211458" y="-1139575"/>
              <a:ext cx="914400" cy="914400"/>
            </a:xfrm>
            <a:prstGeom prst="rect">
              <a:avLst/>
            </a:prstGeom>
          </p:spPr>
        </p:pic>
        <p:pic>
          <p:nvPicPr>
            <p:cNvPr id="22" name="Graphic 21" descr="Open hand with solid fill">
              <a:extLst>
                <a:ext uri="{FF2B5EF4-FFF2-40B4-BE49-F238E27FC236}">
                  <a16:creationId xmlns:a16="http://schemas.microsoft.com/office/drawing/2014/main" id="{38C4B8CF-25E7-C968-BC8C-AD7626904A9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2072311" flipH="1">
              <a:off x="4505838" y="-1126092"/>
              <a:ext cx="914400" cy="914400"/>
            </a:xfrm>
            <a:prstGeom prst="rect">
              <a:avLst/>
            </a:prstGeom>
          </p:spPr>
        </p:pic>
        <p:pic>
          <p:nvPicPr>
            <p:cNvPr id="23" name="Graphic 22" descr="Heart with solid fill">
              <a:extLst>
                <a:ext uri="{FF2B5EF4-FFF2-40B4-BE49-F238E27FC236}">
                  <a16:creationId xmlns:a16="http://schemas.microsoft.com/office/drawing/2014/main" id="{4B70FDBE-D46E-972B-57C7-846476A95D4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909312" y="-1452654"/>
              <a:ext cx="846147" cy="846147"/>
            </a:xfrm>
            <a:prstGeom prst="rect">
              <a:avLst/>
            </a:prstGeom>
          </p:spPr>
        </p:pic>
      </p:grpSp>
      <p:pic>
        <p:nvPicPr>
          <p:cNvPr id="24" name="Graphic 23" descr="Chat with solid fill">
            <a:extLst>
              <a:ext uri="{FF2B5EF4-FFF2-40B4-BE49-F238E27FC236}">
                <a16:creationId xmlns:a16="http://schemas.microsoft.com/office/drawing/2014/main" id="{EACD1493-F53F-2C3D-21EE-FC07E728143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901288" y="4124497"/>
            <a:ext cx="742950" cy="742950"/>
          </a:xfrm>
          <a:prstGeom prst="rect">
            <a:avLst/>
          </a:prstGeom>
        </p:spPr>
      </p:pic>
      <p:pic>
        <p:nvPicPr>
          <p:cNvPr id="25" name="Graphic 24" descr="Raised hand with solid fill">
            <a:extLst>
              <a:ext uri="{FF2B5EF4-FFF2-40B4-BE49-F238E27FC236}">
                <a16:creationId xmlns:a16="http://schemas.microsoft.com/office/drawing/2014/main" id="{CE65277A-5FFD-2969-2B6B-F5557153C62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418097" y="4085165"/>
            <a:ext cx="593470" cy="593470"/>
          </a:xfrm>
          <a:prstGeom prst="rect">
            <a:avLst/>
          </a:prstGeom>
        </p:spPr>
      </p:pic>
      <p:pic>
        <p:nvPicPr>
          <p:cNvPr id="26" name="Graphic 25" descr="Badge Tick1 with solid fill">
            <a:extLst>
              <a:ext uri="{FF2B5EF4-FFF2-40B4-BE49-F238E27FC236}">
                <a16:creationId xmlns:a16="http://schemas.microsoft.com/office/drawing/2014/main" id="{3DD5DBD8-0D2C-D89A-F572-5B282112971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302660" y="5398502"/>
            <a:ext cx="378975" cy="399185"/>
          </a:xfrm>
          <a:prstGeom prst="rect">
            <a:avLst/>
          </a:prstGeom>
        </p:spPr>
      </p:pic>
      <p:pic>
        <p:nvPicPr>
          <p:cNvPr id="27" name="Graphic 26" descr="Sort with solid fill">
            <a:extLst>
              <a:ext uri="{FF2B5EF4-FFF2-40B4-BE49-F238E27FC236}">
                <a16:creationId xmlns:a16="http://schemas.microsoft.com/office/drawing/2014/main" id="{9196D522-E5E6-5EF4-7DAD-200880C128D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rot="16200000">
            <a:off x="6644606" y="5360393"/>
            <a:ext cx="463585" cy="463585"/>
          </a:xfrm>
          <a:prstGeom prst="rect">
            <a:avLst/>
          </a:prstGeom>
        </p:spPr>
      </p:pic>
      <p:pic>
        <p:nvPicPr>
          <p:cNvPr id="28" name="Graphic 27" descr="Badge Tick1 with solid fill">
            <a:extLst>
              <a:ext uri="{FF2B5EF4-FFF2-40B4-BE49-F238E27FC236}">
                <a16:creationId xmlns:a16="http://schemas.microsoft.com/office/drawing/2014/main" id="{3533A54E-B607-506C-2CD3-3E535699DA1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093883" y="5408995"/>
            <a:ext cx="378975" cy="399185"/>
          </a:xfrm>
          <a:prstGeom prst="rect">
            <a:avLst/>
          </a:prstGeom>
        </p:spPr>
      </p:pic>
      <p:pic>
        <p:nvPicPr>
          <p:cNvPr id="29" name="Graphic 28" descr="Cycle with people with solid fill">
            <a:extLst>
              <a:ext uri="{FF2B5EF4-FFF2-40B4-BE49-F238E27FC236}">
                <a16:creationId xmlns:a16="http://schemas.microsoft.com/office/drawing/2014/main" id="{FFD2EFE4-15D7-92F6-7C08-13C170CB0234}"/>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566083" y="5283187"/>
            <a:ext cx="703492" cy="703492"/>
          </a:xfrm>
          <a:prstGeom prst="rect">
            <a:avLst/>
          </a:prstGeom>
        </p:spPr>
      </p:pic>
      <p:sp>
        <p:nvSpPr>
          <p:cNvPr id="4" name="Rectangle 3">
            <a:extLst>
              <a:ext uri="{FF2B5EF4-FFF2-40B4-BE49-F238E27FC236}">
                <a16:creationId xmlns:a16="http://schemas.microsoft.com/office/drawing/2014/main" id="{4B59C9B9-D754-EF5A-EB61-788BB7F4D2F7}"/>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Partnership &amp; Collaboration</a:t>
            </a:r>
          </a:p>
        </p:txBody>
      </p:sp>
      <p:pic>
        <p:nvPicPr>
          <p:cNvPr id="30" name="Picture 6">
            <a:extLst>
              <a:ext uri="{FF2B5EF4-FFF2-40B4-BE49-F238E27FC236}">
                <a16:creationId xmlns:a16="http://schemas.microsoft.com/office/drawing/2014/main" id="{AA61FE1D-E5C6-EA27-C3B6-833C78AA6730}"/>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8B3F4024-D032-447D-EA63-DA8C7D9815C7}"/>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28832475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partners who will help me achieve my vision</a:t>
            </a:r>
          </a:p>
        </p:txBody>
      </p:sp>
      <p:sp>
        <p:nvSpPr>
          <p:cNvPr id="4" name="Oval 3"/>
          <p:cNvSpPr/>
          <p:nvPr/>
        </p:nvSpPr>
        <p:spPr>
          <a:xfrm>
            <a:off x="4232920" y="3003209"/>
            <a:ext cx="1548000" cy="154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dirty="0">
                <a:solidFill>
                  <a:schemeClr val="tx1"/>
                </a:solidFill>
                <a:latin typeface="Arial Rounded MT Bold" panose="020F0704030504030204" pitchFamily="34" charset="77"/>
                <a:cs typeface="Arial" panose="020B0604020202020204" pitchFamily="34" charset="0"/>
              </a:rPr>
              <a:t>ME</a:t>
            </a:r>
          </a:p>
        </p:txBody>
      </p:sp>
      <p:sp>
        <p:nvSpPr>
          <p:cNvPr id="14" name="Oval 13"/>
          <p:cNvSpPr/>
          <p:nvPr/>
        </p:nvSpPr>
        <p:spPr>
          <a:xfrm>
            <a:off x="6690303" y="3204079"/>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5" name="Oval 14"/>
          <p:cNvSpPr/>
          <p:nvPr/>
        </p:nvSpPr>
        <p:spPr>
          <a:xfrm>
            <a:off x="6012328" y="1621561"/>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cxnSp>
        <p:nvCxnSpPr>
          <p:cNvPr id="16" name="Straight Arrow Connector 15"/>
          <p:cNvCxnSpPr>
            <a:cxnSpLocks/>
          </p:cNvCxnSpPr>
          <p:nvPr/>
        </p:nvCxnSpPr>
        <p:spPr>
          <a:xfrm flipH="1">
            <a:off x="3319809" y="3748045"/>
            <a:ext cx="900000" cy="0"/>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4" idx="1"/>
          </p:cNvCxnSpPr>
          <p:nvPr/>
        </p:nvCxnSpPr>
        <p:spPr>
          <a:xfrm flipH="1" flipV="1">
            <a:off x="3810112" y="2592121"/>
            <a:ext cx="649507" cy="637787"/>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15138" y="2114594"/>
            <a:ext cx="1" cy="900000"/>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endCxn id="4" idx="6"/>
          </p:cNvCxnSpPr>
          <p:nvPr/>
        </p:nvCxnSpPr>
        <p:spPr>
          <a:xfrm flipH="1">
            <a:off x="5780919" y="3775818"/>
            <a:ext cx="900000" cy="1391"/>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endCxn id="4" idx="5"/>
          </p:cNvCxnSpPr>
          <p:nvPr/>
        </p:nvCxnSpPr>
        <p:spPr>
          <a:xfrm flipH="1" flipV="1">
            <a:off x="5554221" y="4324510"/>
            <a:ext cx="623285" cy="635005"/>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4"/>
          </p:cNvCxnSpPr>
          <p:nvPr/>
        </p:nvCxnSpPr>
        <p:spPr>
          <a:xfrm flipH="1" flipV="1">
            <a:off x="5006920" y="4551209"/>
            <a:ext cx="0" cy="900000"/>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4" idx="3"/>
          </p:cNvCxnSpPr>
          <p:nvPr/>
        </p:nvCxnSpPr>
        <p:spPr>
          <a:xfrm flipH="1">
            <a:off x="3810112" y="4324510"/>
            <a:ext cx="649507" cy="635005"/>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V="1">
            <a:off x="5558835" y="2592121"/>
            <a:ext cx="618671" cy="629246"/>
          </a:xfrm>
          <a:prstGeom prst="straightConnector1">
            <a:avLst/>
          </a:prstGeom>
          <a:solidFill>
            <a:schemeClr val="bg1"/>
          </a:solidFill>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12328" y="4786597"/>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08" name="Oval 107"/>
          <p:cNvSpPr/>
          <p:nvPr/>
        </p:nvSpPr>
        <p:spPr>
          <a:xfrm>
            <a:off x="4441061" y="5487725"/>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09" name="Oval 108"/>
          <p:cNvSpPr/>
          <p:nvPr/>
        </p:nvSpPr>
        <p:spPr>
          <a:xfrm>
            <a:off x="4514805" y="1015603"/>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10" name="Oval 109"/>
          <p:cNvSpPr/>
          <p:nvPr/>
        </p:nvSpPr>
        <p:spPr>
          <a:xfrm>
            <a:off x="2917741" y="1680741"/>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11" name="Oval 110"/>
          <p:cNvSpPr/>
          <p:nvPr/>
        </p:nvSpPr>
        <p:spPr>
          <a:xfrm>
            <a:off x="2239808" y="3194722"/>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12" name="Oval 111"/>
          <p:cNvSpPr/>
          <p:nvPr/>
        </p:nvSpPr>
        <p:spPr>
          <a:xfrm>
            <a:off x="2902954" y="4838011"/>
            <a:ext cx="1080000" cy="1080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pic>
        <p:nvPicPr>
          <p:cNvPr id="2" name="Picture 6">
            <a:extLst>
              <a:ext uri="{FF2B5EF4-FFF2-40B4-BE49-F238E27FC236}">
                <a16:creationId xmlns:a16="http://schemas.microsoft.com/office/drawing/2014/main" id="{FAA6E57A-5E0F-945B-CF9E-02C183286DC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64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1AFC7B7-2E0B-50EA-C9CC-01F904BE404D}"/>
              </a:ext>
            </a:extLst>
          </p:cNvPr>
          <p:cNvGraphicFramePr>
            <a:graphicFrameLocks noGrp="1"/>
          </p:cNvGraphicFramePr>
          <p:nvPr>
            <p:extLst>
              <p:ext uri="{D42A27DB-BD31-4B8C-83A1-F6EECF244321}">
                <p14:modId xmlns:p14="http://schemas.microsoft.com/office/powerpoint/2010/main" val="2519946849"/>
              </p:ext>
            </p:extLst>
          </p:nvPr>
        </p:nvGraphicFramePr>
        <p:xfrm>
          <a:off x="533401" y="836712"/>
          <a:ext cx="8904291" cy="5063235"/>
        </p:xfrm>
        <a:graphic>
          <a:graphicData uri="http://schemas.openxmlformats.org/drawingml/2006/table">
            <a:tbl>
              <a:tblPr firstRow="1" bandRow="1">
                <a:tableStyleId>{5C22544A-7EE6-4342-B048-85BDC9FD1C3A}</a:tableStyleId>
              </a:tblPr>
              <a:tblGrid>
                <a:gridCol w="809481">
                  <a:extLst>
                    <a:ext uri="{9D8B030D-6E8A-4147-A177-3AD203B41FA5}">
                      <a16:colId xmlns:a16="http://schemas.microsoft.com/office/drawing/2014/main" val="20000"/>
                    </a:ext>
                  </a:extLst>
                </a:gridCol>
                <a:gridCol w="809481">
                  <a:extLst>
                    <a:ext uri="{9D8B030D-6E8A-4147-A177-3AD203B41FA5}">
                      <a16:colId xmlns:a16="http://schemas.microsoft.com/office/drawing/2014/main" val="20001"/>
                    </a:ext>
                  </a:extLst>
                </a:gridCol>
                <a:gridCol w="809481">
                  <a:extLst>
                    <a:ext uri="{9D8B030D-6E8A-4147-A177-3AD203B41FA5}">
                      <a16:colId xmlns:a16="http://schemas.microsoft.com/office/drawing/2014/main" val="20002"/>
                    </a:ext>
                  </a:extLst>
                </a:gridCol>
                <a:gridCol w="809481">
                  <a:extLst>
                    <a:ext uri="{9D8B030D-6E8A-4147-A177-3AD203B41FA5}">
                      <a16:colId xmlns:a16="http://schemas.microsoft.com/office/drawing/2014/main" val="20003"/>
                    </a:ext>
                  </a:extLst>
                </a:gridCol>
                <a:gridCol w="809481">
                  <a:extLst>
                    <a:ext uri="{9D8B030D-6E8A-4147-A177-3AD203B41FA5}">
                      <a16:colId xmlns:a16="http://schemas.microsoft.com/office/drawing/2014/main" val="20004"/>
                    </a:ext>
                  </a:extLst>
                </a:gridCol>
                <a:gridCol w="809481">
                  <a:extLst>
                    <a:ext uri="{9D8B030D-6E8A-4147-A177-3AD203B41FA5}">
                      <a16:colId xmlns:a16="http://schemas.microsoft.com/office/drawing/2014/main" val="20005"/>
                    </a:ext>
                  </a:extLst>
                </a:gridCol>
                <a:gridCol w="809481">
                  <a:extLst>
                    <a:ext uri="{9D8B030D-6E8A-4147-A177-3AD203B41FA5}">
                      <a16:colId xmlns:a16="http://schemas.microsoft.com/office/drawing/2014/main" val="20006"/>
                    </a:ext>
                  </a:extLst>
                </a:gridCol>
                <a:gridCol w="809481">
                  <a:extLst>
                    <a:ext uri="{9D8B030D-6E8A-4147-A177-3AD203B41FA5}">
                      <a16:colId xmlns:a16="http://schemas.microsoft.com/office/drawing/2014/main" val="20007"/>
                    </a:ext>
                  </a:extLst>
                </a:gridCol>
                <a:gridCol w="809481">
                  <a:extLst>
                    <a:ext uri="{9D8B030D-6E8A-4147-A177-3AD203B41FA5}">
                      <a16:colId xmlns:a16="http://schemas.microsoft.com/office/drawing/2014/main" val="20008"/>
                    </a:ext>
                  </a:extLst>
                </a:gridCol>
                <a:gridCol w="809481">
                  <a:extLst>
                    <a:ext uri="{9D8B030D-6E8A-4147-A177-3AD203B41FA5}">
                      <a16:colId xmlns:a16="http://schemas.microsoft.com/office/drawing/2014/main" val="20009"/>
                    </a:ext>
                  </a:extLst>
                </a:gridCol>
                <a:gridCol w="809481">
                  <a:extLst>
                    <a:ext uri="{9D8B030D-6E8A-4147-A177-3AD203B41FA5}">
                      <a16:colId xmlns:a16="http://schemas.microsoft.com/office/drawing/2014/main" val="20010"/>
                    </a:ext>
                  </a:extLst>
                </a:gridCol>
              </a:tblGrid>
              <a:tr h="337549">
                <a:tc gridSpan="11">
                  <a:txBody>
                    <a:bodyPr/>
                    <a:lstStyle/>
                    <a:p>
                      <a:pPr algn="l"/>
                      <a:r>
                        <a:rPr lang="en-ZA" sz="1200" dirty="0">
                          <a:solidFill>
                            <a:schemeClr val="tx1"/>
                          </a:solidFill>
                          <a:latin typeface="Arial Rounded MT Bold" panose="020F0704030504030204" pitchFamily="34" charset="77"/>
                        </a:rPr>
                        <a:t>Complete</a:t>
                      </a:r>
                      <a:r>
                        <a:rPr lang="en-ZA" sz="1200" baseline="0" dirty="0">
                          <a:solidFill>
                            <a:schemeClr val="tx1"/>
                          </a:solidFill>
                          <a:latin typeface="Arial Rounded MT Bold" panose="020F0704030504030204" pitchFamily="34" charset="77"/>
                        </a:rPr>
                        <a:t> the template below, referring specifically to your perceptions of yourself:</a:t>
                      </a:r>
                      <a:endParaRPr lang="en-ZA" sz="1200" dirty="0">
                        <a:solidFill>
                          <a:schemeClr val="tx1"/>
                        </a:solidFill>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549">
                <a:tc gridSpan="11">
                  <a:txBody>
                    <a:bodyPr/>
                    <a:lstStyle/>
                    <a:p>
                      <a:pPr algn="l"/>
                      <a:r>
                        <a:rPr lang="en-ZA" sz="1200" dirty="0">
                          <a:latin typeface="Arial Rounded MT Bold" panose="020F0704030504030204" pitchFamily="34" charset="77"/>
                        </a:rPr>
                        <a:t>7. I strive to live</a:t>
                      </a:r>
                      <a:r>
                        <a:rPr lang="en-ZA" sz="1200" baseline="0" dirty="0">
                          <a:latin typeface="Arial Rounded MT Bold" panose="020F0704030504030204" pitchFamily="34" charset="77"/>
                        </a:rPr>
                        <a:t> my life in the present moment, ensuring action and personal accountability in all that I do?</a:t>
                      </a:r>
                      <a:endParaRPr lang="en-ZA" sz="1200" dirty="0">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7549">
                <a:tc gridSpan="11">
                  <a:txBody>
                    <a:bodyPr/>
                    <a:lstStyle/>
                    <a:p>
                      <a:pPr algn="l"/>
                      <a:r>
                        <a:rPr lang="en-ZA" sz="1200" dirty="0">
                          <a:latin typeface="Arial Rounded MT Bold" panose="020F0704030504030204" pitchFamily="34" charset="77"/>
                        </a:rPr>
                        <a:t>6. I am constantly seeking answers</a:t>
                      </a:r>
                      <a:r>
                        <a:rPr lang="en-ZA" sz="1200" baseline="0" dirty="0">
                          <a:latin typeface="Arial Rounded MT Bold" panose="020F0704030504030204" pitchFamily="34" charset="77"/>
                        </a:rPr>
                        <a:t> to the questions I encounter every day?</a:t>
                      </a:r>
                      <a:endParaRPr lang="en-ZA" sz="1200" dirty="0">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7549">
                <a:tc gridSpan="11">
                  <a:txBody>
                    <a:bodyPr/>
                    <a:lstStyle/>
                    <a:p>
                      <a:pPr algn="l"/>
                      <a:r>
                        <a:rPr lang="en-ZA" sz="1200" dirty="0">
                          <a:latin typeface="Arial Rounded MT Bold" panose="020F0704030504030204" pitchFamily="34" charset="77"/>
                        </a:rPr>
                        <a:t>5. I have defined my personal vision (life purpose</a:t>
                      </a:r>
                      <a:r>
                        <a:rPr lang="en-ZA" sz="1200" baseline="0" dirty="0">
                          <a:latin typeface="Arial Rounded MT Bold" panose="020F0704030504030204" pitchFamily="34" charset="77"/>
                        </a:rPr>
                        <a:t>) and live this daily with passion and commitment?</a:t>
                      </a:r>
                      <a:endParaRPr lang="en-ZA" sz="1200" dirty="0">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7549">
                <a:tc gridSpan="11">
                  <a:txBody>
                    <a:bodyPr/>
                    <a:lstStyle/>
                    <a:p>
                      <a:pPr algn="l"/>
                      <a:r>
                        <a:rPr lang="en-ZA" sz="1200" dirty="0">
                          <a:latin typeface="Arial Rounded MT Bold" panose="020F0704030504030204" pitchFamily="34" charset="77"/>
                        </a:rPr>
                        <a:t>4. I actively manage conflict</a:t>
                      </a:r>
                      <a:r>
                        <a:rPr lang="en-ZA" sz="1200" baseline="0" dirty="0">
                          <a:latin typeface="Arial Rounded MT Bold" panose="020F0704030504030204" pitchFamily="34" charset="77"/>
                        </a:rPr>
                        <a:t> resolution in my personal and professional life</a:t>
                      </a:r>
                      <a:r>
                        <a:rPr lang="en-ZA" sz="1200" dirty="0">
                          <a:latin typeface="Arial Rounded MT Bold" panose="020F0704030504030204" pitchFamily="34" charset="77"/>
                        </a:rPr>
                        <a:t> to ensure community and connection</a:t>
                      </a:r>
                      <a:r>
                        <a:rPr lang="en-ZA" sz="1200" baseline="0" dirty="0">
                          <a:latin typeface="Arial Rounded MT Bold" panose="020F0704030504030204" pitchFamily="34" charset="77"/>
                        </a:rPr>
                        <a:t>?</a:t>
                      </a:r>
                      <a:endParaRPr lang="en-ZA" sz="1200" dirty="0">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7549">
                <a:tc gridSpan="11">
                  <a:txBody>
                    <a:bodyPr/>
                    <a:lstStyle/>
                    <a:p>
                      <a:pPr algn="l"/>
                      <a:r>
                        <a:rPr lang="en-ZA" sz="1200" dirty="0">
                          <a:latin typeface="Arial Rounded MT Bold" panose="020F0704030504030204" pitchFamily="34" charset="77"/>
                        </a:rPr>
                        <a:t>3. I am confident that I am adding value to the world around me</a:t>
                      </a:r>
                      <a:r>
                        <a:rPr lang="en-ZA" sz="1200" baseline="0" dirty="0">
                          <a:latin typeface="Arial Rounded MT Bold" panose="020F0704030504030204" pitchFamily="34" charset="77"/>
                        </a:rPr>
                        <a:t> in a unique and meaningful way?</a:t>
                      </a:r>
                      <a:endParaRPr lang="en-ZA" sz="1200" dirty="0">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37549">
                <a:tc gridSpan="11">
                  <a:txBody>
                    <a:bodyPr/>
                    <a:lstStyle/>
                    <a:p>
                      <a:pPr algn="l"/>
                      <a:r>
                        <a:rPr lang="en-ZA" sz="1200" dirty="0">
                          <a:latin typeface="Arial Rounded MT Bold" panose="020F0704030504030204" pitchFamily="34" charset="77"/>
                        </a:rPr>
                        <a:t>2. I actively build win/win partnerships/relationships in my personal and professional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37549">
                <a:tc gridSpan="11">
                  <a:txBody>
                    <a:bodyPr/>
                    <a:lstStyle/>
                    <a:p>
                      <a:pPr algn="l"/>
                      <a:r>
                        <a:rPr lang="en-ZA" sz="1200" dirty="0">
                          <a:latin typeface="Arial Rounded MT Bold" panose="020F0704030504030204" pitchFamily="34" charset="77"/>
                        </a:rPr>
                        <a:t>1. I have defined my own personal value set and live these daily with passion</a:t>
                      </a:r>
                      <a:r>
                        <a:rPr lang="en-ZA" sz="1200" baseline="0" dirty="0">
                          <a:latin typeface="Arial Rounded MT Bold" panose="020F0704030504030204" pitchFamily="34" charset="77"/>
                        </a:rPr>
                        <a:t> and commitment?</a:t>
                      </a:r>
                      <a:endParaRPr lang="en-ZA" sz="1200" dirty="0">
                        <a:latin typeface="Arial Rounded MT Bold" panose="020F0704030504030204" pitchFamily="34"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7549">
                <a:tc>
                  <a:txBody>
                    <a:bodyPr/>
                    <a:lstStyle/>
                    <a:p>
                      <a:pPr algn="ctr"/>
                      <a:r>
                        <a:rPr lang="en-ZA" sz="1200" dirty="0">
                          <a:latin typeface="Arial Rounded MT Bold" panose="020F0704030504030204" pitchFamily="34" charset="77"/>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200" dirty="0">
                          <a:latin typeface="Arial Rounded MT Bold" panose="020F0704030504030204" pitchFamily="34"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151730" name="TextBox 7">
            <a:extLst>
              <a:ext uri="{FF2B5EF4-FFF2-40B4-BE49-F238E27FC236}">
                <a16:creationId xmlns:a16="http://schemas.microsoft.com/office/drawing/2014/main" id="{C1DDABF3-B6F8-377D-EB19-5A02876CB906}"/>
              </a:ext>
            </a:extLst>
          </p:cNvPr>
          <p:cNvSpPr txBox="1">
            <a:spLocks noChangeArrowheads="1"/>
          </p:cNvSpPr>
          <p:nvPr/>
        </p:nvSpPr>
        <p:spPr bwMode="auto">
          <a:xfrm>
            <a:off x="914400" y="6014051"/>
            <a:ext cx="852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200" b="1" dirty="0">
                <a:latin typeface="Arial Rounded MT Bold" panose="020F0704030504030204" pitchFamily="34" charset="77"/>
              </a:rPr>
              <a:t>Start at the bottom and work your way up from 1 to 7.  </a:t>
            </a:r>
          </a:p>
          <a:p>
            <a:pPr eaLnBrk="1" hangingPunct="1"/>
            <a:r>
              <a:rPr lang="en-ZA" altLang="en-US" sz="1200" b="1" dirty="0">
                <a:latin typeface="Arial Rounded MT Bold" panose="020F0704030504030204" pitchFamily="34" charset="77"/>
              </a:rPr>
              <a:t>Circle the % number that you think you have achieved, at this stage in your life, in response to the question asked.</a:t>
            </a:r>
          </a:p>
        </p:txBody>
      </p:sp>
      <p:sp>
        <p:nvSpPr>
          <p:cNvPr id="151731" name="Up Arrow 8">
            <a:extLst>
              <a:ext uri="{FF2B5EF4-FFF2-40B4-BE49-F238E27FC236}">
                <a16:creationId xmlns:a16="http://schemas.microsoft.com/office/drawing/2014/main" id="{15FFB3A7-2367-B28A-AF84-2690D19368D5}"/>
              </a:ext>
            </a:extLst>
          </p:cNvPr>
          <p:cNvSpPr>
            <a:spLocks noChangeArrowheads="1"/>
          </p:cNvSpPr>
          <p:nvPr/>
        </p:nvSpPr>
        <p:spPr bwMode="auto">
          <a:xfrm>
            <a:off x="533400" y="6054532"/>
            <a:ext cx="381000" cy="381000"/>
          </a:xfrm>
          <a:prstGeom prst="upArrow">
            <a:avLst>
              <a:gd name="adj1" fmla="val 50000"/>
              <a:gd name="adj2" fmla="val 50000"/>
            </a:avLst>
          </a:prstGeom>
          <a:solidFill>
            <a:schemeClr val="tx1"/>
          </a:solidFill>
          <a:ln>
            <a:solidFill>
              <a:schemeClr val="tx1"/>
            </a:solid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ZA" altLang="en-US">
              <a:latin typeface="Arial Rounded MT Bold" panose="020F0704030504030204" pitchFamily="34" charset="77"/>
            </a:endParaRPr>
          </a:p>
        </p:txBody>
      </p:sp>
      <p:sp>
        <p:nvSpPr>
          <p:cNvPr id="2" name="Rectangle 1">
            <a:extLst>
              <a:ext uri="{FF2B5EF4-FFF2-40B4-BE49-F238E27FC236}">
                <a16:creationId xmlns:a16="http://schemas.microsoft.com/office/drawing/2014/main" id="{47FA2101-EF0B-87C0-E316-1AEE51975AF6}"/>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Personal Possibility Assessment</a:t>
            </a:r>
          </a:p>
        </p:txBody>
      </p:sp>
      <p:pic>
        <p:nvPicPr>
          <p:cNvPr id="7" name="Picture 6">
            <a:extLst>
              <a:ext uri="{FF2B5EF4-FFF2-40B4-BE49-F238E27FC236}">
                <a16:creationId xmlns:a16="http://schemas.microsoft.com/office/drawing/2014/main" id="{6614FDA2-936B-6B6B-8BF2-7D1626CB2D8D}"/>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F354AE0-54C6-70CD-F838-14C4F6EA6E4F}"/>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Building win/win relationships</a:t>
            </a:r>
          </a:p>
        </p:txBody>
      </p:sp>
      <p:graphicFrame>
        <p:nvGraphicFramePr>
          <p:cNvPr id="24" name="Table 23"/>
          <p:cNvGraphicFramePr>
            <a:graphicFrameLocks noGrp="1"/>
          </p:cNvGraphicFramePr>
          <p:nvPr>
            <p:extLst>
              <p:ext uri="{D42A27DB-BD31-4B8C-83A1-F6EECF244321}">
                <p14:modId xmlns:p14="http://schemas.microsoft.com/office/powerpoint/2010/main" val="3399077684"/>
              </p:ext>
            </p:extLst>
          </p:nvPr>
        </p:nvGraphicFramePr>
        <p:xfrm>
          <a:off x="502544" y="1052736"/>
          <a:ext cx="8770936" cy="2209799"/>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200" b="0" dirty="0">
                          <a:solidFill>
                            <a:schemeClr val="tx1"/>
                          </a:solidFill>
                          <a:latin typeface="Arial" pitchFamily="34" charset="0"/>
                          <a:cs typeface="Arial" pitchFamily="34" charset="0"/>
                        </a:rPr>
                        <a:t>What do I</a:t>
                      </a:r>
                      <a:r>
                        <a:rPr lang="en-ZA" sz="1200" b="0" baseline="0" dirty="0">
                          <a:solidFill>
                            <a:schemeClr val="tx1"/>
                          </a:solidFill>
                          <a:latin typeface="Arial" pitchFamily="34" charset="0"/>
                          <a:cs typeface="Arial" pitchFamily="34" charset="0"/>
                        </a:rPr>
                        <a:t> </a:t>
                      </a:r>
                      <a:r>
                        <a:rPr lang="en-ZA" sz="1200" b="0" dirty="0">
                          <a:solidFill>
                            <a:schemeClr val="tx1"/>
                          </a:solidFill>
                          <a:latin typeface="Arial" pitchFamily="34" charset="0"/>
                          <a:cs typeface="Arial" pitchFamily="34" charset="0"/>
                        </a:rPr>
                        <a:t>get </a:t>
                      </a:r>
                    </a:p>
                    <a:p>
                      <a:pPr marL="0" indent="0" algn="ctr">
                        <a:buNone/>
                      </a:pPr>
                      <a:r>
                        <a:rPr lang="en-ZA" sz="1200" b="0" dirty="0">
                          <a:solidFill>
                            <a:schemeClr val="tx1"/>
                          </a:solidFill>
                          <a:latin typeface="Arial" pitchFamily="34" charset="0"/>
                          <a:cs typeface="Arial" pitchFamily="34" charset="0"/>
                        </a:rPr>
                        <a:t>from them?</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200" b="0" dirty="0">
                          <a:solidFill>
                            <a:schemeClr val="tx1"/>
                          </a:solidFill>
                          <a:latin typeface="Arial" pitchFamily="34" charset="0"/>
                          <a:cs typeface="Arial" pitchFamily="34" charset="0"/>
                        </a:rPr>
                        <a:t>What do</a:t>
                      </a:r>
                      <a:r>
                        <a:rPr lang="en-ZA" sz="1200" b="0" baseline="0" dirty="0">
                          <a:solidFill>
                            <a:schemeClr val="tx1"/>
                          </a:solidFill>
                          <a:latin typeface="Arial" pitchFamily="34" charset="0"/>
                          <a:cs typeface="Arial" pitchFamily="34" charset="0"/>
                        </a:rPr>
                        <a:t> I </a:t>
                      </a:r>
                    </a:p>
                    <a:p>
                      <a:pPr algn="ctr"/>
                      <a:r>
                        <a:rPr lang="en-ZA" sz="1200" b="0" dirty="0">
                          <a:solidFill>
                            <a:schemeClr val="tx1"/>
                          </a:solidFill>
                          <a:latin typeface="Arial" pitchFamily="34" charset="0"/>
                          <a:cs typeface="Arial" pitchFamily="34" charset="0"/>
                        </a:rPr>
                        <a:t>Get from them</a:t>
                      </a:r>
                      <a:r>
                        <a:rPr lang="en-ZA" sz="1200" b="0" baseline="0" dirty="0">
                          <a:solidFill>
                            <a:schemeClr val="tx1"/>
                          </a:solidFill>
                          <a:latin typeface="Arial" pitchFamily="34" charset="0"/>
                          <a:cs typeface="Arial" pitchFamily="34" charset="0"/>
                        </a:rPr>
                        <a:t>?</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2377">
                <a:tc>
                  <a:txBody>
                    <a:bodyPr/>
                    <a:lstStyle/>
                    <a:p>
                      <a:r>
                        <a:rPr lang="en-ZA" sz="1200" b="1"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i="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1"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give them</a:t>
                      </a:r>
                      <a:r>
                        <a:rPr lang="en-ZA" sz="1200" b="0" baseline="0" dirty="0">
                          <a:solidFill>
                            <a:schemeClr val="tx1"/>
                          </a:solidFill>
                          <a:latin typeface="Arial" pitchFamily="34" charset="0"/>
                          <a:cs typeface="Arial" pitchFamily="34" charset="0"/>
                        </a:rPr>
                        <a:t>?</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a:t>
                      </a:r>
                      <a:r>
                        <a:rPr lang="en-ZA" sz="1200" b="0" baseline="0" dirty="0">
                          <a:solidFill>
                            <a:schemeClr val="tx1"/>
                          </a:solidFill>
                          <a:latin typeface="Arial" pitchFamily="34" charset="0"/>
                          <a:cs typeface="Arial"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baseline="0" dirty="0">
                          <a:solidFill>
                            <a:schemeClr val="tx1"/>
                          </a:solidFill>
                          <a:latin typeface="Arial" pitchFamily="34" charset="0"/>
                          <a:cs typeface="Arial" pitchFamily="34" charset="0"/>
                        </a:rPr>
                        <a:t>Give to them?</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700064604"/>
              </p:ext>
            </p:extLst>
          </p:nvPr>
        </p:nvGraphicFramePr>
        <p:xfrm>
          <a:off x="502544" y="4023293"/>
          <a:ext cx="8770936" cy="2209799"/>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200" b="0" dirty="0">
                          <a:solidFill>
                            <a:schemeClr val="tx1"/>
                          </a:solidFill>
                          <a:latin typeface="Arial" pitchFamily="34" charset="0"/>
                          <a:cs typeface="Arial" pitchFamily="34" charset="0"/>
                        </a:rPr>
                        <a:t>What do I </a:t>
                      </a:r>
                    </a:p>
                    <a:p>
                      <a:pPr marL="0" indent="0" algn="ctr">
                        <a:buNone/>
                      </a:pPr>
                      <a:r>
                        <a:rPr lang="en-ZA" sz="1200" b="0" dirty="0">
                          <a:solidFill>
                            <a:schemeClr val="tx1"/>
                          </a:solidFill>
                          <a:latin typeface="Arial" pitchFamily="34" charset="0"/>
                          <a:cs typeface="Arial" pitchFamily="34" charset="0"/>
                        </a:rPr>
                        <a:t>get from them?</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200" b="0" dirty="0">
                          <a:solidFill>
                            <a:schemeClr val="tx1"/>
                          </a:solidFill>
                          <a:latin typeface="Arial" pitchFamily="34" charset="0"/>
                          <a:cs typeface="Arial" pitchFamily="34" charset="0"/>
                        </a:rPr>
                        <a:t>What do I </a:t>
                      </a:r>
                    </a:p>
                    <a:p>
                      <a:pPr algn="ctr"/>
                      <a:r>
                        <a:rPr lang="en-ZA" sz="1200" b="0" dirty="0">
                          <a:solidFill>
                            <a:schemeClr val="tx1"/>
                          </a:solidFill>
                          <a:latin typeface="Arial" pitchFamily="34" charset="0"/>
                          <a:cs typeface="Arial" pitchFamily="34" charset="0"/>
                        </a:rPr>
                        <a:t>get from them</a:t>
                      </a:r>
                      <a:r>
                        <a:rPr lang="en-ZA" sz="1200" b="0" baseline="0" dirty="0">
                          <a:solidFill>
                            <a:schemeClr val="tx1"/>
                          </a:solidFill>
                          <a:latin typeface="Arial" pitchFamily="34" charset="0"/>
                          <a:cs typeface="Arial" pitchFamily="34" charset="0"/>
                        </a:rPr>
                        <a:t>?</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2377">
                <a:tc>
                  <a:txBody>
                    <a:bodyPr/>
                    <a:lstStyle/>
                    <a:p>
                      <a:r>
                        <a:rPr lang="en-ZA" sz="1200" b="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i="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i="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i="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a:t>
                      </a:r>
                      <a:r>
                        <a:rPr lang="en-ZA" sz="1200" b="0" baseline="0" dirty="0">
                          <a:solidFill>
                            <a:schemeClr val="tx1"/>
                          </a:solidFill>
                          <a:latin typeface="Arial" pitchFamily="34" charset="0"/>
                          <a:cs typeface="Arial"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baseline="0" dirty="0">
                          <a:solidFill>
                            <a:schemeClr val="tx1"/>
                          </a:solidFill>
                          <a:latin typeface="Arial" pitchFamily="34" charset="0"/>
                          <a:cs typeface="Arial" pitchFamily="34" charset="0"/>
                        </a:rPr>
                        <a:t>give to them?</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a:t>
                      </a:r>
                      <a:endParaRPr lang="en-ZA" sz="1200" b="0" baseline="0" dirty="0">
                        <a:solidFill>
                          <a:schemeClr val="tx1"/>
                        </a:solidFill>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baseline="0" dirty="0">
                          <a:solidFill>
                            <a:schemeClr val="tx1"/>
                          </a:solidFill>
                          <a:latin typeface="Arial" pitchFamily="34" charset="0"/>
                          <a:cs typeface="Arial" pitchFamily="34" charset="0"/>
                        </a:rPr>
                        <a:t>give to them?</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6" name="Oval 25"/>
          <p:cNvSpPr/>
          <p:nvPr/>
        </p:nvSpPr>
        <p:spPr>
          <a:xfrm>
            <a:off x="2210626" y="836712"/>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27" name="Oval 26"/>
          <p:cNvSpPr/>
          <p:nvPr/>
        </p:nvSpPr>
        <p:spPr>
          <a:xfrm>
            <a:off x="2210626" y="2553570"/>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28" name="Straight Arrow Connector 27"/>
          <p:cNvCxnSpPr>
            <a:stCxn id="27" idx="1"/>
            <a:endCxn id="26" idx="3"/>
          </p:cNvCxnSpPr>
          <p:nvPr/>
        </p:nvCxnSpPr>
        <p:spPr>
          <a:xfrm flipV="1">
            <a:off x="2343044" y="1560501"/>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7"/>
            <a:endCxn id="26" idx="5"/>
          </p:cNvCxnSpPr>
          <p:nvPr/>
        </p:nvCxnSpPr>
        <p:spPr>
          <a:xfrm flipV="1">
            <a:off x="2982414" y="1560501"/>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23224" y="836712"/>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31" name="Oval 30"/>
          <p:cNvSpPr/>
          <p:nvPr/>
        </p:nvSpPr>
        <p:spPr>
          <a:xfrm>
            <a:off x="6623224" y="2553570"/>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32" name="Straight Arrow Connector 31"/>
          <p:cNvCxnSpPr>
            <a:stCxn id="31" idx="1"/>
            <a:endCxn id="30" idx="3"/>
          </p:cNvCxnSpPr>
          <p:nvPr/>
        </p:nvCxnSpPr>
        <p:spPr>
          <a:xfrm flipV="1">
            <a:off x="6755642" y="1560501"/>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1" idx="7"/>
            <a:endCxn id="30" idx="5"/>
          </p:cNvCxnSpPr>
          <p:nvPr/>
        </p:nvCxnSpPr>
        <p:spPr>
          <a:xfrm flipV="1">
            <a:off x="7395012" y="1560501"/>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210626" y="3816499"/>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35" name="Oval 34"/>
          <p:cNvSpPr/>
          <p:nvPr/>
        </p:nvSpPr>
        <p:spPr>
          <a:xfrm>
            <a:off x="2210626" y="5533357"/>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36" name="Straight Arrow Connector 35"/>
          <p:cNvCxnSpPr>
            <a:stCxn id="35" idx="1"/>
            <a:endCxn id="34" idx="3"/>
          </p:cNvCxnSpPr>
          <p:nvPr/>
        </p:nvCxnSpPr>
        <p:spPr>
          <a:xfrm flipV="1">
            <a:off x="2343044" y="4540288"/>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7"/>
            <a:endCxn id="34" idx="5"/>
          </p:cNvCxnSpPr>
          <p:nvPr/>
        </p:nvCxnSpPr>
        <p:spPr>
          <a:xfrm flipV="1">
            <a:off x="2982414" y="4540288"/>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623224" y="3816499"/>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39" name="Oval 38"/>
          <p:cNvSpPr/>
          <p:nvPr/>
        </p:nvSpPr>
        <p:spPr>
          <a:xfrm>
            <a:off x="6623224" y="5533357"/>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40" name="Straight Arrow Connector 39"/>
          <p:cNvCxnSpPr>
            <a:stCxn id="39" idx="1"/>
            <a:endCxn id="38" idx="3"/>
          </p:cNvCxnSpPr>
          <p:nvPr/>
        </p:nvCxnSpPr>
        <p:spPr>
          <a:xfrm flipV="1">
            <a:off x="6755642" y="4540288"/>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7"/>
            <a:endCxn id="38" idx="5"/>
          </p:cNvCxnSpPr>
          <p:nvPr/>
        </p:nvCxnSpPr>
        <p:spPr>
          <a:xfrm flipV="1">
            <a:off x="7395012" y="4540288"/>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Picture 6">
            <a:extLst>
              <a:ext uri="{FF2B5EF4-FFF2-40B4-BE49-F238E27FC236}">
                <a16:creationId xmlns:a16="http://schemas.microsoft.com/office/drawing/2014/main" id="{B75076A5-12AF-E942-58E8-8B232AB906B3}"/>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3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1" grpId="0" animBg="1"/>
      <p:bldP spid="34" grpId="0" animBg="1"/>
      <p:bldP spid="35" grpId="0" animBg="1"/>
      <p:bldP spid="38" grpId="0" animBg="1"/>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Building win/win relationships</a:t>
            </a:r>
          </a:p>
        </p:txBody>
      </p:sp>
      <p:graphicFrame>
        <p:nvGraphicFramePr>
          <p:cNvPr id="24" name="Table 23"/>
          <p:cNvGraphicFramePr>
            <a:graphicFrameLocks noGrp="1"/>
          </p:cNvGraphicFramePr>
          <p:nvPr>
            <p:extLst>
              <p:ext uri="{D42A27DB-BD31-4B8C-83A1-F6EECF244321}">
                <p14:modId xmlns:p14="http://schemas.microsoft.com/office/powerpoint/2010/main" val="44399023"/>
              </p:ext>
            </p:extLst>
          </p:nvPr>
        </p:nvGraphicFramePr>
        <p:xfrm>
          <a:off x="502544" y="1052736"/>
          <a:ext cx="8770936" cy="2209799"/>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200" b="0" dirty="0">
                          <a:solidFill>
                            <a:schemeClr val="tx1"/>
                          </a:solidFill>
                          <a:latin typeface="Arial" pitchFamily="34" charset="0"/>
                          <a:cs typeface="Arial" pitchFamily="34" charset="0"/>
                        </a:rPr>
                        <a:t>What do I</a:t>
                      </a:r>
                      <a:r>
                        <a:rPr lang="en-ZA" sz="1200" b="0" baseline="0" dirty="0">
                          <a:solidFill>
                            <a:schemeClr val="tx1"/>
                          </a:solidFill>
                          <a:latin typeface="Arial" pitchFamily="34" charset="0"/>
                          <a:cs typeface="Arial" pitchFamily="34" charset="0"/>
                        </a:rPr>
                        <a:t> </a:t>
                      </a:r>
                      <a:r>
                        <a:rPr lang="en-ZA" sz="1200" b="0" dirty="0">
                          <a:solidFill>
                            <a:schemeClr val="tx1"/>
                          </a:solidFill>
                          <a:latin typeface="Arial" pitchFamily="34" charset="0"/>
                          <a:cs typeface="Arial" pitchFamily="34" charset="0"/>
                        </a:rPr>
                        <a:t>get </a:t>
                      </a:r>
                    </a:p>
                    <a:p>
                      <a:pPr marL="0" indent="0" algn="ctr">
                        <a:buNone/>
                      </a:pPr>
                      <a:r>
                        <a:rPr lang="en-ZA" sz="1200" b="0" dirty="0">
                          <a:solidFill>
                            <a:schemeClr val="tx1"/>
                          </a:solidFill>
                          <a:latin typeface="Arial" pitchFamily="34" charset="0"/>
                          <a:cs typeface="Arial" pitchFamily="34" charset="0"/>
                        </a:rPr>
                        <a:t>from them?</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200" b="0" dirty="0">
                          <a:solidFill>
                            <a:schemeClr val="tx1"/>
                          </a:solidFill>
                          <a:latin typeface="Arial" pitchFamily="34" charset="0"/>
                          <a:cs typeface="Arial" pitchFamily="34" charset="0"/>
                        </a:rPr>
                        <a:t>What do</a:t>
                      </a:r>
                      <a:r>
                        <a:rPr lang="en-ZA" sz="1200" b="0" baseline="0" dirty="0">
                          <a:solidFill>
                            <a:schemeClr val="tx1"/>
                          </a:solidFill>
                          <a:latin typeface="Arial" pitchFamily="34" charset="0"/>
                          <a:cs typeface="Arial" pitchFamily="34" charset="0"/>
                        </a:rPr>
                        <a:t> I </a:t>
                      </a:r>
                    </a:p>
                    <a:p>
                      <a:pPr algn="ctr"/>
                      <a:r>
                        <a:rPr lang="en-ZA" sz="1200" b="0" dirty="0">
                          <a:solidFill>
                            <a:schemeClr val="tx1"/>
                          </a:solidFill>
                          <a:latin typeface="Arial" pitchFamily="34" charset="0"/>
                          <a:cs typeface="Arial" pitchFamily="34" charset="0"/>
                        </a:rPr>
                        <a:t>Get from them</a:t>
                      </a:r>
                      <a:r>
                        <a:rPr lang="en-ZA" sz="1200" b="0" baseline="0" dirty="0">
                          <a:solidFill>
                            <a:schemeClr val="tx1"/>
                          </a:solidFill>
                          <a:latin typeface="Arial" pitchFamily="34" charset="0"/>
                          <a:cs typeface="Arial" pitchFamily="34" charset="0"/>
                        </a:rPr>
                        <a:t>?</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2377">
                <a:tc>
                  <a:txBody>
                    <a:bodyPr/>
                    <a:lstStyle/>
                    <a:p>
                      <a:r>
                        <a:rPr lang="en-ZA" sz="1200" b="1"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i="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i="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1"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give them</a:t>
                      </a:r>
                      <a:r>
                        <a:rPr lang="en-ZA" sz="1200" b="0" baseline="0" dirty="0">
                          <a:solidFill>
                            <a:schemeClr val="tx1"/>
                          </a:solidFill>
                          <a:latin typeface="Arial" pitchFamily="34" charset="0"/>
                          <a:cs typeface="Arial" pitchFamily="34" charset="0"/>
                        </a:rPr>
                        <a:t>?</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a:t>
                      </a:r>
                      <a:r>
                        <a:rPr lang="en-ZA" sz="1200" b="0" baseline="0" dirty="0">
                          <a:solidFill>
                            <a:schemeClr val="tx1"/>
                          </a:solidFill>
                          <a:latin typeface="Arial" pitchFamily="34" charset="0"/>
                          <a:cs typeface="Arial"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baseline="0" dirty="0">
                          <a:solidFill>
                            <a:schemeClr val="tx1"/>
                          </a:solidFill>
                          <a:latin typeface="Arial" pitchFamily="34" charset="0"/>
                          <a:cs typeface="Arial" pitchFamily="34" charset="0"/>
                        </a:rPr>
                        <a:t>Give to them?</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64558648"/>
              </p:ext>
            </p:extLst>
          </p:nvPr>
        </p:nvGraphicFramePr>
        <p:xfrm>
          <a:off x="502544" y="4023293"/>
          <a:ext cx="8770936" cy="2209799"/>
        </p:xfrm>
        <a:graphic>
          <a:graphicData uri="http://schemas.openxmlformats.org/drawingml/2006/table">
            <a:tbl>
              <a:tblPr firstRow="1" bandRow="1">
                <a:tableStyleId>{5C22544A-7EE6-4342-B048-85BDC9FD1C3A}</a:tableStyleId>
              </a:tblPr>
              <a:tblGrid>
                <a:gridCol w="1833275">
                  <a:extLst>
                    <a:ext uri="{9D8B030D-6E8A-4147-A177-3AD203B41FA5}">
                      <a16:colId xmlns:a16="http://schemas.microsoft.com/office/drawing/2014/main" val="20000"/>
                    </a:ext>
                  </a:extLst>
                </a:gridCol>
                <a:gridCol w="674336">
                  <a:extLst>
                    <a:ext uri="{9D8B030D-6E8A-4147-A177-3AD203B41FA5}">
                      <a16:colId xmlns:a16="http://schemas.microsoft.com/office/drawing/2014/main" val="20001"/>
                    </a:ext>
                  </a:extLst>
                </a:gridCol>
                <a:gridCol w="1877857">
                  <a:extLst>
                    <a:ext uri="{9D8B030D-6E8A-4147-A177-3AD203B41FA5}">
                      <a16:colId xmlns:a16="http://schemas.microsoft.com/office/drawing/2014/main" val="20002"/>
                    </a:ext>
                  </a:extLst>
                </a:gridCol>
                <a:gridCol w="1848136">
                  <a:extLst>
                    <a:ext uri="{9D8B030D-6E8A-4147-A177-3AD203B41FA5}">
                      <a16:colId xmlns:a16="http://schemas.microsoft.com/office/drawing/2014/main" val="20003"/>
                    </a:ext>
                  </a:extLst>
                </a:gridCol>
                <a:gridCol w="674336">
                  <a:extLst>
                    <a:ext uri="{9D8B030D-6E8A-4147-A177-3AD203B41FA5}">
                      <a16:colId xmlns:a16="http://schemas.microsoft.com/office/drawing/2014/main" val="20004"/>
                    </a:ext>
                  </a:extLst>
                </a:gridCol>
                <a:gridCol w="1862996">
                  <a:extLst>
                    <a:ext uri="{9D8B030D-6E8A-4147-A177-3AD203B41FA5}">
                      <a16:colId xmlns:a16="http://schemas.microsoft.com/office/drawing/2014/main" val="20005"/>
                    </a:ext>
                  </a:extLst>
                </a:gridCol>
              </a:tblGrid>
              <a:tr h="515472">
                <a:tc>
                  <a:txBody>
                    <a:bodyPr/>
                    <a:lstStyle/>
                    <a:p>
                      <a:pPr marL="0" indent="0" algn="ctr">
                        <a:buNone/>
                      </a:pPr>
                      <a:r>
                        <a:rPr lang="en-ZA" sz="1200" b="0" dirty="0">
                          <a:solidFill>
                            <a:schemeClr val="tx1"/>
                          </a:solidFill>
                          <a:latin typeface="Arial" pitchFamily="34" charset="0"/>
                          <a:cs typeface="Arial" pitchFamily="34" charset="0"/>
                        </a:rPr>
                        <a:t>What do I </a:t>
                      </a:r>
                    </a:p>
                    <a:p>
                      <a:pPr marL="0" indent="0" algn="ctr">
                        <a:buNone/>
                      </a:pPr>
                      <a:r>
                        <a:rPr lang="en-ZA" sz="1200" b="0" dirty="0">
                          <a:solidFill>
                            <a:schemeClr val="tx1"/>
                          </a:solidFill>
                          <a:latin typeface="Arial" pitchFamily="34" charset="0"/>
                          <a:cs typeface="Arial" pitchFamily="34" charset="0"/>
                        </a:rPr>
                        <a:t>get from them?</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200" b="0" dirty="0">
                          <a:solidFill>
                            <a:schemeClr val="tx1"/>
                          </a:solidFill>
                          <a:latin typeface="Arial" pitchFamily="34" charset="0"/>
                          <a:cs typeface="Arial" pitchFamily="34" charset="0"/>
                        </a:rPr>
                        <a:t>What do I </a:t>
                      </a:r>
                    </a:p>
                    <a:p>
                      <a:pPr algn="ctr"/>
                      <a:r>
                        <a:rPr lang="en-ZA" sz="1200" b="0" dirty="0">
                          <a:solidFill>
                            <a:schemeClr val="tx1"/>
                          </a:solidFill>
                          <a:latin typeface="Arial" pitchFamily="34" charset="0"/>
                          <a:cs typeface="Arial" pitchFamily="34" charset="0"/>
                        </a:rPr>
                        <a:t>get from them</a:t>
                      </a:r>
                      <a:r>
                        <a:rPr lang="en-ZA" sz="1200" b="0" baseline="0" dirty="0">
                          <a:solidFill>
                            <a:schemeClr val="tx1"/>
                          </a:solidFill>
                          <a:latin typeface="Arial" pitchFamily="34" charset="0"/>
                          <a:cs typeface="Arial" pitchFamily="34" charset="0"/>
                        </a:rPr>
                        <a:t>?</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2377">
                <a:tc>
                  <a:txBody>
                    <a:bodyPr/>
                    <a:lstStyle/>
                    <a:p>
                      <a:r>
                        <a:rPr lang="en-ZA" sz="1200" b="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i="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i="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i="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r>
                        <a:rPr lang="en-ZA" sz="1200" b="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4E2916"/>
                          </a:solidFill>
                          <a:latin typeface="Arial" pitchFamily="34" charset="0"/>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a:solidFill>
                          <a:srgbClr val="4E2916"/>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4E2916"/>
                          </a:solidFill>
                          <a:latin typeface="Arial" pitchFamily="34" charset="0"/>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a:t>
                      </a:r>
                      <a:r>
                        <a:rPr lang="en-ZA" sz="1200" b="0" baseline="0" dirty="0">
                          <a:solidFill>
                            <a:schemeClr val="tx1"/>
                          </a:solidFill>
                          <a:latin typeface="Arial" pitchFamily="34" charset="0"/>
                          <a:cs typeface="Arial"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baseline="0" dirty="0">
                          <a:solidFill>
                            <a:schemeClr val="tx1"/>
                          </a:solidFill>
                          <a:latin typeface="Arial" pitchFamily="34" charset="0"/>
                          <a:cs typeface="Arial" pitchFamily="34" charset="0"/>
                        </a:rPr>
                        <a:t>give to them?</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0" dirty="0">
                        <a:solidFill>
                          <a:srgbClr val="2C146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itchFamily="34" charset="0"/>
                          <a:cs typeface="Arial" pitchFamily="34" charset="0"/>
                        </a:rPr>
                        <a:t>What do I</a:t>
                      </a:r>
                      <a:endParaRPr lang="en-ZA" sz="1200" b="0" baseline="0" dirty="0">
                        <a:solidFill>
                          <a:schemeClr val="tx1"/>
                        </a:solidFill>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baseline="0" dirty="0">
                          <a:solidFill>
                            <a:schemeClr val="tx1"/>
                          </a:solidFill>
                          <a:latin typeface="Arial" pitchFamily="34" charset="0"/>
                          <a:cs typeface="Arial" pitchFamily="34" charset="0"/>
                        </a:rPr>
                        <a:t>give to them?</a:t>
                      </a:r>
                      <a:endParaRPr lang="en-ZA" sz="1200" b="0" dirty="0">
                        <a:solidFill>
                          <a:schemeClr val="tx1"/>
                        </a:solidFill>
                        <a:latin typeface="Arial" pitchFamily="34" charset="0"/>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6" name="Oval 25"/>
          <p:cNvSpPr/>
          <p:nvPr/>
        </p:nvSpPr>
        <p:spPr>
          <a:xfrm>
            <a:off x="2210626" y="836712"/>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27" name="Oval 26"/>
          <p:cNvSpPr/>
          <p:nvPr/>
        </p:nvSpPr>
        <p:spPr>
          <a:xfrm>
            <a:off x="2210626" y="2553570"/>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28" name="Straight Arrow Connector 27"/>
          <p:cNvCxnSpPr>
            <a:stCxn id="27" idx="1"/>
            <a:endCxn id="26" idx="3"/>
          </p:cNvCxnSpPr>
          <p:nvPr/>
        </p:nvCxnSpPr>
        <p:spPr>
          <a:xfrm flipV="1">
            <a:off x="2343044" y="1560501"/>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7"/>
            <a:endCxn id="26" idx="5"/>
          </p:cNvCxnSpPr>
          <p:nvPr/>
        </p:nvCxnSpPr>
        <p:spPr>
          <a:xfrm flipV="1">
            <a:off x="2982414" y="1560501"/>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23224" y="836712"/>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31" name="Oval 30"/>
          <p:cNvSpPr/>
          <p:nvPr/>
        </p:nvSpPr>
        <p:spPr>
          <a:xfrm>
            <a:off x="6623224" y="2553570"/>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32" name="Straight Arrow Connector 31"/>
          <p:cNvCxnSpPr>
            <a:stCxn id="31" idx="1"/>
            <a:endCxn id="30" idx="3"/>
          </p:cNvCxnSpPr>
          <p:nvPr/>
        </p:nvCxnSpPr>
        <p:spPr>
          <a:xfrm flipV="1">
            <a:off x="6755642" y="1560501"/>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1" idx="7"/>
            <a:endCxn id="30" idx="5"/>
          </p:cNvCxnSpPr>
          <p:nvPr/>
        </p:nvCxnSpPr>
        <p:spPr>
          <a:xfrm flipV="1">
            <a:off x="7395012" y="1560501"/>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210626" y="3816499"/>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35" name="Oval 34"/>
          <p:cNvSpPr/>
          <p:nvPr/>
        </p:nvSpPr>
        <p:spPr>
          <a:xfrm>
            <a:off x="2210626" y="5533357"/>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36" name="Straight Arrow Connector 35"/>
          <p:cNvCxnSpPr>
            <a:stCxn id="35" idx="1"/>
            <a:endCxn id="34" idx="3"/>
          </p:cNvCxnSpPr>
          <p:nvPr/>
        </p:nvCxnSpPr>
        <p:spPr>
          <a:xfrm flipV="1">
            <a:off x="2343044" y="4540288"/>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7"/>
            <a:endCxn id="34" idx="5"/>
          </p:cNvCxnSpPr>
          <p:nvPr/>
        </p:nvCxnSpPr>
        <p:spPr>
          <a:xfrm flipV="1">
            <a:off x="2982414" y="4540288"/>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623224" y="3816499"/>
            <a:ext cx="904206" cy="84797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400" dirty="0">
              <a:solidFill>
                <a:srgbClr val="000000"/>
              </a:solidFill>
              <a:cs typeface="Arial" panose="020B0604020202020204" pitchFamily="34" charset="0"/>
            </a:endParaRPr>
          </a:p>
        </p:txBody>
      </p:sp>
      <p:sp>
        <p:nvSpPr>
          <p:cNvPr id="39" name="Oval 38"/>
          <p:cNvSpPr/>
          <p:nvPr/>
        </p:nvSpPr>
        <p:spPr>
          <a:xfrm>
            <a:off x="6623224" y="5533357"/>
            <a:ext cx="904206" cy="84797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ts val="1800"/>
              </a:lnSpc>
              <a:defRPr/>
            </a:pPr>
            <a:r>
              <a:rPr lang="en-ZA" sz="1400" dirty="0">
                <a:solidFill>
                  <a:srgbClr val="000000"/>
                </a:solidFill>
                <a:cs typeface="Arial" panose="020B0604020202020204" pitchFamily="34" charset="0"/>
              </a:rPr>
              <a:t>Me</a:t>
            </a:r>
          </a:p>
        </p:txBody>
      </p:sp>
      <p:cxnSp>
        <p:nvCxnSpPr>
          <p:cNvPr id="40" name="Straight Arrow Connector 39"/>
          <p:cNvCxnSpPr>
            <a:stCxn id="39" idx="1"/>
            <a:endCxn id="38" idx="3"/>
          </p:cNvCxnSpPr>
          <p:nvPr/>
        </p:nvCxnSpPr>
        <p:spPr>
          <a:xfrm flipV="1">
            <a:off x="6755642" y="4540288"/>
            <a:ext cx="0" cy="1117251"/>
          </a:xfrm>
          <a:prstGeom prst="straightConnector1">
            <a:avLst/>
          </a:prstGeom>
          <a:solidFill>
            <a:schemeClr val="bg1"/>
          </a:solidFill>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7"/>
            <a:endCxn id="38" idx="5"/>
          </p:cNvCxnSpPr>
          <p:nvPr/>
        </p:nvCxnSpPr>
        <p:spPr>
          <a:xfrm flipV="1">
            <a:off x="7395012" y="4540288"/>
            <a:ext cx="0" cy="1117251"/>
          </a:xfrm>
          <a:prstGeom prst="straightConnector1">
            <a:avLst/>
          </a:prstGeom>
          <a:solidFill>
            <a:schemeClr val="bg1"/>
          </a:solidFill>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Picture 6">
            <a:extLst>
              <a:ext uri="{FF2B5EF4-FFF2-40B4-BE49-F238E27FC236}">
                <a16:creationId xmlns:a16="http://schemas.microsoft.com/office/drawing/2014/main" id="{B83E788A-B910-904B-E6EC-E05B4AECF58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93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1" grpId="0" animBg="1"/>
      <p:bldP spid="34" grpId="0" animBg="1"/>
      <p:bldP spid="35"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AF2F5-76CA-5E5E-EE2C-4BD3E60BF9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05F4E1-8911-EF20-626F-55BDBCD36809}"/>
              </a:ext>
            </a:extLst>
          </p:cNvPr>
          <p:cNvSpPr/>
          <p:nvPr/>
        </p:nvSpPr>
        <p:spPr>
          <a:xfrm>
            <a:off x="-8859" y="642938"/>
            <a:ext cx="9906000" cy="557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A297E465-EC03-3923-3CE6-390E3C15B802}"/>
              </a:ext>
            </a:extLst>
          </p:cNvPr>
          <p:cNvSpPr txBox="1"/>
          <p:nvPr/>
        </p:nvSpPr>
        <p:spPr>
          <a:xfrm>
            <a:off x="1975473" y="774857"/>
            <a:ext cx="5878565"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SELF &amp; PARTNERING OTHERS</a:t>
            </a:r>
          </a:p>
        </p:txBody>
      </p:sp>
      <p:sp>
        <p:nvSpPr>
          <p:cNvPr id="4" name="TextBox 3">
            <a:extLst>
              <a:ext uri="{FF2B5EF4-FFF2-40B4-BE49-F238E27FC236}">
                <a16:creationId xmlns:a16="http://schemas.microsoft.com/office/drawing/2014/main" id="{D0A1C3ED-BD76-2907-9859-84FAC74FADD7}"/>
              </a:ext>
            </a:extLst>
          </p:cNvPr>
          <p:cNvSpPr txBox="1"/>
          <p:nvPr/>
        </p:nvSpPr>
        <p:spPr>
          <a:xfrm>
            <a:off x="845527" y="5804545"/>
            <a:ext cx="8111149"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SELF &amp; PARTNERING OTHERS</a:t>
            </a:r>
          </a:p>
        </p:txBody>
      </p:sp>
      <p:cxnSp>
        <p:nvCxnSpPr>
          <p:cNvPr id="6" name="Straight Arrow Connector 5">
            <a:extLst>
              <a:ext uri="{FF2B5EF4-FFF2-40B4-BE49-F238E27FC236}">
                <a16:creationId xmlns:a16="http://schemas.microsoft.com/office/drawing/2014/main" id="{19FC3361-EC9D-2302-EF13-69512DE0BDC8}"/>
              </a:ext>
            </a:extLst>
          </p:cNvPr>
          <p:cNvCxnSpPr>
            <a:cxnSpLocks/>
          </p:cNvCxnSpPr>
          <p:nvPr/>
        </p:nvCxnSpPr>
        <p:spPr>
          <a:xfrm>
            <a:off x="4914756" y="1244374"/>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022165-F78B-BBCB-7CE0-B4F79155BC76}"/>
              </a:ext>
            </a:extLst>
          </p:cNvPr>
          <p:cNvSpPr txBox="1"/>
          <p:nvPr/>
        </p:nvSpPr>
        <p:spPr>
          <a:xfrm>
            <a:off x="0" y="3236827"/>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7CAF5F02-2AB4-928A-3286-3A73AE0E66A2}"/>
              </a:ext>
            </a:extLst>
          </p:cNvPr>
          <p:cNvSpPr txBox="1"/>
          <p:nvPr/>
        </p:nvSpPr>
        <p:spPr>
          <a:xfrm>
            <a:off x="7922618" y="3222437"/>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5599FAAE-36FC-7282-B75C-BBCC426605F4}"/>
              </a:ext>
            </a:extLst>
          </p:cNvPr>
          <p:cNvCxnSpPr>
            <a:cxnSpLocks/>
            <a:stCxn id="7" idx="3"/>
            <a:endCxn id="8" idx="1"/>
          </p:cNvCxnSpPr>
          <p:nvPr/>
        </p:nvCxnSpPr>
        <p:spPr>
          <a:xfrm flipV="1">
            <a:off x="1857546" y="3518672"/>
            <a:ext cx="6065072" cy="1439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BD62AC5-38C7-4A4B-60B6-8E491913C741}"/>
              </a:ext>
            </a:extLst>
          </p:cNvPr>
          <p:cNvGrpSpPr/>
          <p:nvPr/>
        </p:nvGrpSpPr>
        <p:grpSpPr>
          <a:xfrm>
            <a:off x="320194" y="1308647"/>
            <a:ext cx="4523567" cy="1891102"/>
            <a:chOff x="394084" y="819334"/>
            <a:chExt cx="5567467" cy="2327510"/>
          </a:xfrm>
          <a:solidFill>
            <a:schemeClr val="tx1"/>
          </a:solidFill>
        </p:grpSpPr>
        <p:sp>
          <p:nvSpPr>
            <p:cNvPr id="1055" name="TextBox 1054">
              <a:extLst>
                <a:ext uri="{FF2B5EF4-FFF2-40B4-BE49-F238E27FC236}">
                  <a16:creationId xmlns:a16="http://schemas.microsoft.com/office/drawing/2014/main" id="{D7B389B0-7D12-9EFE-CB22-B5EC7A6859C5}"/>
                </a:ext>
              </a:extLst>
            </p:cNvPr>
            <p:cNvSpPr txBox="1"/>
            <p:nvPr/>
          </p:nvSpPr>
          <p:spPr>
            <a:xfrm>
              <a:off x="4234590" y="2725269"/>
              <a:ext cx="1726961" cy="421575"/>
            </a:xfrm>
            <a:prstGeom prst="rect">
              <a:avLst/>
            </a:prstGeom>
            <a:noFill/>
          </p:spPr>
          <p:txBody>
            <a:bodyPr wrap="square" rtlCol="0">
              <a:spAutoFit/>
            </a:bodyPr>
            <a:lstStyle/>
            <a:p>
              <a:pPr algn="ctr"/>
              <a:r>
                <a:rPr lang="en-US" sz="813" dirty="0">
                  <a:latin typeface="Arial Rounded MT Bold" panose="020F0704030504030204" pitchFamily="34" charset="77"/>
                </a:rPr>
                <a:t>SOCIALLY</a:t>
              </a:r>
            </a:p>
            <a:p>
              <a:pPr algn="ctr"/>
              <a:r>
                <a:rPr lang="en-US" sz="813" dirty="0">
                  <a:latin typeface="Arial Rounded MT Bold" panose="020F0704030504030204" pitchFamily="34" charset="77"/>
                </a:rPr>
                <a:t>INTERDEPENDENT</a:t>
              </a:r>
            </a:p>
          </p:txBody>
        </p:sp>
        <p:grpSp>
          <p:nvGrpSpPr>
            <p:cNvPr id="13" name="Group 12">
              <a:extLst>
                <a:ext uri="{FF2B5EF4-FFF2-40B4-BE49-F238E27FC236}">
                  <a16:creationId xmlns:a16="http://schemas.microsoft.com/office/drawing/2014/main" id="{337E5E32-4105-616D-A49A-C0AE815F93C9}"/>
                </a:ext>
              </a:extLst>
            </p:cNvPr>
            <p:cNvGrpSpPr/>
            <p:nvPr/>
          </p:nvGrpSpPr>
          <p:grpSpPr>
            <a:xfrm>
              <a:off x="394084" y="819334"/>
              <a:ext cx="5439348" cy="2312328"/>
              <a:chOff x="394084" y="819334"/>
              <a:chExt cx="5439348" cy="2312328"/>
            </a:xfrm>
            <a:grpFill/>
          </p:grpSpPr>
          <p:sp>
            <p:nvSpPr>
              <p:cNvPr id="1041" name="TextBox 1040">
                <a:extLst>
                  <a:ext uri="{FF2B5EF4-FFF2-40B4-BE49-F238E27FC236}">
                    <a16:creationId xmlns:a16="http://schemas.microsoft.com/office/drawing/2014/main" id="{E0F5F5BE-F207-B340-573F-293876AA05A6}"/>
                  </a:ext>
                </a:extLst>
              </p:cNvPr>
              <p:cNvSpPr txBox="1"/>
              <p:nvPr/>
            </p:nvSpPr>
            <p:spPr>
              <a:xfrm>
                <a:off x="407336" y="2698281"/>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POSTIVE</a:t>
                </a:r>
              </a:p>
              <a:p>
                <a:pPr algn="ctr"/>
                <a:r>
                  <a:rPr lang="en-US" sz="813" dirty="0">
                    <a:latin typeface="Arial Rounded MT Bold" panose="020F0704030504030204" pitchFamily="34" charset="77"/>
                  </a:rPr>
                  <a:t>ENGAGEMENT</a:t>
                </a:r>
              </a:p>
            </p:txBody>
          </p:sp>
          <p:sp>
            <p:nvSpPr>
              <p:cNvPr id="1042" name="TextBox 1041">
                <a:extLst>
                  <a:ext uri="{FF2B5EF4-FFF2-40B4-BE49-F238E27FC236}">
                    <a16:creationId xmlns:a16="http://schemas.microsoft.com/office/drawing/2014/main" id="{034588EA-035B-77A6-052C-33CF463E7129}"/>
                  </a:ext>
                </a:extLst>
              </p:cNvPr>
              <p:cNvSpPr txBox="1"/>
              <p:nvPr/>
            </p:nvSpPr>
            <p:spPr>
              <a:xfrm>
                <a:off x="1722818" y="2682534"/>
                <a:ext cx="1365975" cy="421575"/>
              </a:xfrm>
              <a:prstGeom prst="rect">
                <a:avLst/>
              </a:prstGeom>
              <a:noFill/>
            </p:spPr>
            <p:txBody>
              <a:bodyPr wrap="square" rtlCol="0">
                <a:spAutoFit/>
              </a:bodyPr>
              <a:lstStyle/>
              <a:p>
                <a:pPr algn="ctr"/>
                <a:r>
                  <a:rPr lang="en-US" sz="813" dirty="0">
                    <a:latin typeface="Arial Rounded MT Bold" panose="020F0704030504030204" pitchFamily="34" charset="77"/>
                  </a:rPr>
                  <a:t>SOCIALLY </a:t>
                </a:r>
              </a:p>
              <a:p>
                <a:pPr algn="ctr"/>
                <a:r>
                  <a:rPr lang="en-US" sz="813" dirty="0">
                    <a:latin typeface="Arial Rounded MT Bold" panose="020F0704030504030204" pitchFamily="34" charset="77"/>
                  </a:rPr>
                  <a:t>AWARE</a:t>
                </a:r>
              </a:p>
            </p:txBody>
          </p:sp>
          <p:sp>
            <p:nvSpPr>
              <p:cNvPr id="1044" name="TextBox 1043">
                <a:extLst>
                  <a:ext uri="{FF2B5EF4-FFF2-40B4-BE49-F238E27FC236}">
                    <a16:creationId xmlns:a16="http://schemas.microsoft.com/office/drawing/2014/main" id="{745E9124-4ACF-F12F-BCCE-F070995EDF2D}"/>
                  </a:ext>
                </a:extLst>
              </p:cNvPr>
              <p:cNvSpPr txBox="1"/>
              <p:nvPr/>
            </p:nvSpPr>
            <p:spPr>
              <a:xfrm>
                <a:off x="2982818" y="2710087"/>
                <a:ext cx="1481945" cy="421575"/>
              </a:xfrm>
              <a:prstGeom prst="rect">
                <a:avLst/>
              </a:prstGeom>
              <a:noFill/>
            </p:spPr>
            <p:txBody>
              <a:bodyPr wrap="square" rtlCol="0">
                <a:spAutoFit/>
              </a:bodyPr>
              <a:lstStyle/>
              <a:p>
                <a:pPr algn="ctr"/>
                <a:r>
                  <a:rPr lang="en-US" sz="813" dirty="0">
                    <a:latin typeface="Arial Rounded MT Bold" panose="020F0704030504030204" pitchFamily="34" charset="77"/>
                  </a:rPr>
                  <a:t>HEALTHY SEXUAL RELATIONSHIPS</a:t>
                </a:r>
              </a:p>
            </p:txBody>
          </p:sp>
          <p:sp>
            <p:nvSpPr>
              <p:cNvPr id="1049" name="TextBox 1048">
                <a:extLst>
                  <a:ext uri="{FF2B5EF4-FFF2-40B4-BE49-F238E27FC236}">
                    <a16:creationId xmlns:a16="http://schemas.microsoft.com/office/drawing/2014/main" id="{A2766D39-C77F-2E6C-F2DC-8C7B5DF718C6}"/>
                  </a:ext>
                </a:extLst>
              </p:cNvPr>
              <p:cNvSpPr txBox="1"/>
              <p:nvPr/>
            </p:nvSpPr>
            <p:spPr>
              <a:xfrm>
                <a:off x="394084" y="1579426"/>
                <a:ext cx="1305356" cy="421575"/>
              </a:xfrm>
              <a:prstGeom prst="rect">
                <a:avLst/>
              </a:prstGeom>
              <a:noFill/>
            </p:spPr>
            <p:txBody>
              <a:bodyPr wrap="square" rtlCol="0">
                <a:spAutoFit/>
              </a:bodyPr>
              <a:lstStyle/>
              <a:p>
                <a:pPr algn="ctr"/>
                <a:r>
                  <a:rPr lang="en-US" sz="813" dirty="0">
                    <a:latin typeface="Arial Rounded MT Bold" panose="020F0704030504030204" pitchFamily="34" charset="77"/>
                  </a:rPr>
                  <a:t>SELF &amp; SOCIAL CONTROL</a:t>
                </a:r>
              </a:p>
            </p:txBody>
          </p:sp>
          <p:sp>
            <p:nvSpPr>
              <p:cNvPr id="1051" name="TextBox 1050">
                <a:extLst>
                  <a:ext uri="{FF2B5EF4-FFF2-40B4-BE49-F238E27FC236}">
                    <a16:creationId xmlns:a16="http://schemas.microsoft.com/office/drawing/2014/main" id="{E7E544C4-1CDC-916D-FCDF-8BDBF859BEB7}"/>
                  </a:ext>
                </a:extLst>
              </p:cNvPr>
              <p:cNvSpPr txBox="1"/>
              <p:nvPr/>
            </p:nvSpPr>
            <p:spPr>
              <a:xfrm>
                <a:off x="3088792" y="1561757"/>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HEALTHY SOCIAL</a:t>
                </a:r>
              </a:p>
              <a:p>
                <a:pPr algn="ctr"/>
                <a:r>
                  <a:rPr lang="en-US" sz="813" dirty="0">
                    <a:latin typeface="Arial Rounded MT Bold" panose="020F0704030504030204" pitchFamily="34" charset="77"/>
                  </a:rPr>
                  <a:t>ENGAGEMENT</a:t>
                </a:r>
              </a:p>
            </p:txBody>
          </p:sp>
          <p:sp>
            <p:nvSpPr>
              <p:cNvPr id="1053" name="TextBox 1052">
                <a:extLst>
                  <a:ext uri="{FF2B5EF4-FFF2-40B4-BE49-F238E27FC236}">
                    <a16:creationId xmlns:a16="http://schemas.microsoft.com/office/drawing/2014/main" id="{5C44E9F6-0057-038E-F5DF-2835180E25A1}"/>
                  </a:ext>
                </a:extLst>
              </p:cNvPr>
              <p:cNvSpPr txBox="1"/>
              <p:nvPr/>
            </p:nvSpPr>
            <p:spPr>
              <a:xfrm>
                <a:off x="4378597" y="1591774"/>
                <a:ext cx="1454835" cy="421575"/>
              </a:xfrm>
              <a:prstGeom prst="rect">
                <a:avLst/>
              </a:prstGeom>
              <a:noFill/>
            </p:spPr>
            <p:txBody>
              <a:bodyPr wrap="square" rtlCol="0">
                <a:spAutoFit/>
              </a:bodyPr>
              <a:lstStyle/>
              <a:p>
                <a:pPr algn="ctr"/>
                <a:r>
                  <a:rPr lang="en-US" sz="813" dirty="0">
                    <a:latin typeface="Arial Rounded MT Bold" panose="020F0704030504030204" pitchFamily="34" charset="77"/>
                  </a:rPr>
                  <a:t> COREGULATION</a:t>
                </a:r>
              </a:p>
              <a:p>
                <a:pPr algn="ctr"/>
                <a:r>
                  <a:rPr lang="en-US" sz="813" dirty="0">
                    <a:latin typeface="Arial Rounded MT Bold" panose="020F0704030504030204" pitchFamily="34" charset="77"/>
                  </a:rPr>
                  <a:t>SOC. RESIPROSITY</a:t>
                </a:r>
              </a:p>
            </p:txBody>
          </p:sp>
          <p:pic>
            <p:nvPicPr>
              <p:cNvPr id="1087" name="Graphic 1086" descr="Handshake with solid fill">
                <a:extLst>
                  <a:ext uri="{FF2B5EF4-FFF2-40B4-BE49-F238E27FC236}">
                    <a16:creationId xmlns:a16="http://schemas.microsoft.com/office/drawing/2014/main" id="{210DEA7F-78BD-4582-59C7-C1F8907D0B7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12272" y="819334"/>
                <a:ext cx="821400" cy="821400"/>
              </a:xfrm>
              <a:prstGeom prst="rect">
                <a:avLst/>
              </a:prstGeom>
            </p:spPr>
          </p:pic>
          <p:grpSp>
            <p:nvGrpSpPr>
              <p:cNvPr id="1083" name="Group 1082">
                <a:extLst>
                  <a:ext uri="{FF2B5EF4-FFF2-40B4-BE49-F238E27FC236}">
                    <a16:creationId xmlns:a16="http://schemas.microsoft.com/office/drawing/2014/main" id="{CF722D43-3FBC-1A8F-1EC3-920A767931F8}"/>
                  </a:ext>
                </a:extLst>
              </p:cNvPr>
              <p:cNvGrpSpPr/>
              <p:nvPr/>
            </p:nvGrpSpPr>
            <p:grpSpPr>
              <a:xfrm>
                <a:off x="4734548" y="926218"/>
                <a:ext cx="626532" cy="644487"/>
                <a:chOff x="3788405" y="2540283"/>
                <a:chExt cx="914400" cy="914400"/>
              </a:xfrm>
              <a:grpFill/>
            </p:grpSpPr>
            <p:pic>
              <p:nvPicPr>
                <p:cNvPr id="1084" name="Graphic 1083" descr="Two Hearts with solid fill">
                  <a:extLst>
                    <a:ext uri="{FF2B5EF4-FFF2-40B4-BE49-F238E27FC236}">
                      <a16:creationId xmlns:a16="http://schemas.microsoft.com/office/drawing/2014/main" id="{A9729754-B09D-1325-7094-46204370BE2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96750">
                  <a:off x="3788405" y="2540283"/>
                  <a:ext cx="914400" cy="914400"/>
                </a:xfrm>
                <a:prstGeom prst="rect">
                  <a:avLst/>
                </a:prstGeom>
              </p:spPr>
            </p:pic>
            <p:sp>
              <p:nvSpPr>
                <p:cNvPr id="1085" name="Freeform 1084">
                  <a:extLst>
                    <a:ext uri="{FF2B5EF4-FFF2-40B4-BE49-F238E27FC236}">
                      <a16:creationId xmlns:a16="http://schemas.microsoft.com/office/drawing/2014/main" id="{14CA3BA1-3234-A61F-2A3D-2F971BB62602}"/>
                    </a:ext>
                  </a:extLst>
                </p:cNvPr>
                <p:cNvSpPr/>
                <p:nvPr/>
              </p:nvSpPr>
              <p:spPr>
                <a:xfrm rot="5567284">
                  <a:off x="3878378" y="2527844"/>
                  <a:ext cx="315275"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noFill/>
                  <a:prstDash val="solid"/>
                  <a:miter/>
                </a:ln>
              </p:spPr>
              <p:txBody>
                <a:bodyPr rtlCol="0" anchor="ctr"/>
                <a:lstStyle/>
                <a:p>
                  <a:endParaRPr lang="en-US" sz="1788"/>
                </a:p>
              </p:txBody>
            </p:sp>
            <p:sp>
              <p:nvSpPr>
                <p:cNvPr id="1086" name="Freeform 1085">
                  <a:extLst>
                    <a:ext uri="{FF2B5EF4-FFF2-40B4-BE49-F238E27FC236}">
                      <a16:creationId xmlns:a16="http://schemas.microsoft.com/office/drawing/2014/main" id="{B09DB247-B748-DDF0-A5D0-A3AE72BA1843}"/>
                    </a:ext>
                  </a:extLst>
                </p:cNvPr>
                <p:cNvSpPr/>
                <p:nvPr/>
              </p:nvSpPr>
              <p:spPr>
                <a:xfrm rot="926433">
                  <a:off x="4356892" y="2970137"/>
                  <a:ext cx="260372" cy="434713"/>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noFill/>
                  <a:prstDash val="solid"/>
                  <a:miter/>
                </a:ln>
              </p:spPr>
              <p:txBody>
                <a:bodyPr rtlCol="0" anchor="ctr"/>
                <a:lstStyle/>
                <a:p>
                  <a:endParaRPr lang="en-US" sz="1788"/>
                </a:p>
              </p:txBody>
            </p:sp>
          </p:grpSp>
          <p:pic>
            <p:nvPicPr>
              <p:cNvPr id="1139" name="Graphic 1138" descr="Users with solid fill">
                <a:extLst>
                  <a:ext uri="{FF2B5EF4-FFF2-40B4-BE49-F238E27FC236}">
                    <a16:creationId xmlns:a16="http://schemas.microsoft.com/office/drawing/2014/main" id="{E06ED1C5-2ADD-A1B0-2E26-57CC1D3E94C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80261" y="2056233"/>
                <a:ext cx="790127" cy="756517"/>
              </a:xfrm>
              <a:prstGeom prst="rect">
                <a:avLst/>
              </a:prstGeom>
            </p:spPr>
          </p:pic>
          <p:pic>
            <p:nvPicPr>
              <p:cNvPr id="1141" name="Graphic 1140" descr="Influencer with solid fill">
                <a:extLst>
                  <a:ext uri="{FF2B5EF4-FFF2-40B4-BE49-F238E27FC236}">
                    <a16:creationId xmlns:a16="http://schemas.microsoft.com/office/drawing/2014/main" id="{888B3A84-E829-A855-CA40-E383011813F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8895" y="868199"/>
                <a:ext cx="752124" cy="752124"/>
              </a:xfrm>
              <a:prstGeom prst="rect">
                <a:avLst/>
              </a:prstGeom>
            </p:spPr>
          </p:pic>
          <p:pic>
            <p:nvPicPr>
              <p:cNvPr id="1145" name="Graphic 1144" descr="Hashtag with solid fill">
                <a:extLst>
                  <a:ext uri="{FF2B5EF4-FFF2-40B4-BE49-F238E27FC236}">
                    <a16:creationId xmlns:a16="http://schemas.microsoft.com/office/drawing/2014/main" id="{7F83A272-A1AE-2737-E11E-3906901AD02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27022" y="2120036"/>
                <a:ext cx="527937" cy="527937"/>
              </a:xfrm>
              <a:prstGeom prst="rect">
                <a:avLst/>
              </a:prstGeom>
            </p:spPr>
          </p:pic>
          <p:grpSp>
            <p:nvGrpSpPr>
              <p:cNvPr id="1160" name="Group 1159">
                <a:extLst>
                  <a:ext uri="{FF2B5EF4-FFF2-40B4-BE49-F238E27FC236}">
                    <a16:creationId xmlns:a16="http://schemas.microsoft.com/office/drawing/2014/main" id="{D75154EC-C716-58A1-EBC3-78D4F3D14589}"/>
                  </a:ext>
                </a:extLst>
              </p:cNvPr>
              <p:cNvGrpSpPr/>
              <p:nvPr/>
            </p:nvGrpSpPr>
            <p:grpSpPr>
              <a:xfrm>
                <a:off x="3297180" y="2068454"/>
                <a:ext cx="888986" cy="612503"/>
                <a:chOff x="2940542" y="1881655"/>
                <a:chExt cx="888986" cy="612503"/>
              </a:xfrm>
              <a:grpFill/>
            </p:grpSpPr>
            <p:pic>
              <p:nvPicPr>
                <p:cNvPr id="1126" name="Graphic 1125" descr="Smiling face outline with solid fill">
                  <a:extLst>
                    <a:ext uri="{FF2B5EF4-FFF2-40B4-BE49-F238E27FC236}">
                      <a16:creationId xmlns:a16="http://schemas.microsoft.com/office/drawing/2014/main" id="{92B1AEC9-B9E9-304F-1FAB-C05B4AC6FA3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0542" y="1991579"/>
                  <a:ext cx="372375" cy="388741"/>
                </a:xfrm>
                <a:prstGeom prst="rect">
                  <a:avLst/>
                </a:prstGeom>
              </p:spPr>
            </p:pic>
            <p:pic>
              <p:nvPicPr>
                <p:cNvPr id="1127" name="Graphic 1126" descr="Smiling face outline with solid fill">
                  <a:extLst>
                    <a:ext uri="{FF2B5EF4-FFF2-40B4-BE49-F238E27FC236}">
                      <a16:creationId xmlns:a16="http://schemas.microsoft.com/office/drawing/2014/main" id="{36496CDC-C506-6DA0-2DF3-B3E4E4E272E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57153" y="1984992"/>
                  <a:ext cx="372375" cy="388741"/>
                </a:xfrm>
                <a:prstGeom prst="rect">
                  <a:avLst/>
                </a:prstGeom>
              </p:spPr>
            </p:pic>
            <p:grpSp>
              <p:nvGrpSpPr>
                <p:cNvPr id="1150" name="Group 1149">
                  <a:extLst>
                    <a:ext uri="{FF2B5EF4-FFF2-40B4-BE49-F238E27FC236}">
                      <a16:creationId xmlns:a16="http://schemas.microsoft.com/office/drawing/2014/main" id="{E2EB20A0-716B-86CC-9728-4FC44D3FBE0B}"/>
                    </a:ext>
                  </a:extLst>
                </p:cNvPr>
                <p:cNvGrpSpPr/>
                <p:nvPr/>
              </p:nvGrpSpPr>
              <p:grpSpPr>
                <a:xfrm rot="2162003">
                  <a:off x="3122281" y="1881655"/>
                  <a:ext cx="445149" cy="612503"/>
                  <a:chOff x="3858571" y="2553505"/>
                  <a:chExt cx="649678" cy="869019"/>
                </a:xfrm>
                <a:grpFill/>
              </p:grpSpPr>
              <p:sp>
                <p:nvSpPr>
                  <p:cNvPr id="1151" name="Freeform 1150">
                    <a:extLst>
                      <a:ext uri="{FF2B5EF4-FFF2-40B4-BE49-F238E27FC236}">
                        <a16:creationId xmlns:a16="http://schemas.microsoft.com/office/drawing/2014/main" id="{386DBFCD-8C4C-DB29-909F-C58B2CD2C448}"/>
                      </a:ext>
                    </a:extLst>
                  </p:cNvPr>
                  <p:cNvSpPr/>
                  <p:nvPr/>
                </p:nvSpPr>
                <p:spPr>
                  <a:xfrm rot="5567284">
                    <a:off x="3898364" y="2513712"/>
                    <a:ext cx="315274"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noFill/>
                    <a:prstDash val="solid"/>
                    <a:miter/>
                  </a:ln>
                </p:spPr>
                <p:txBody>
                  <a:bodyPr rtlCol="0" anchor="ctr"/>
                  <a:lstStyle/>
                  <a:p>
                    <a:endParaRPr lang="en-US" sz="1788"/>
                  </a:p>
                </p:txBody>
              </p:sp>
              <p:sp>
                <p:nvSpPr>
                  <p:cNvPr id="1152" name="Freeform 1151">
                    <a:extLst>
                      <a:ext uri="{FF2B5EF4-FFF2-40B4-BE49-F238E27FC236}">
                        <a16:creationId xmlns:a16="http://schemas.microsoft.com/office/drawing/2014/main" id="{2DB24B59-F762-B22F-D883-1D5A462BD407}"/>
                      </a:ext>
                    </a:extLst>
                  </p:cNvPr>
                  <p:cNvSpPr/>
                  <p:nvPr/>
                </p:nvSpPr>
                <p:spPr>
                  <a:xfrm rot="926433">
                    <a:off x="4247878" y="2987812"/>
                    <a:ext cx="260371" cy="434712"/>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noFill/>
                    <a:prstDash val="solid"/>
                    <a:miter/>
                  </a:ln>
                </p:spPr>
                <p:txBody>
                  <a:bodyPr rtlCol="0" anchor="ctr"/>
                  <a:lstStyle/>
                  <a:p>
                    <a:endParaRPr lang="en-US" sz="1788"/>
                  </a:p>
                </p:txBody>
              </p:sp>
            </p:grpSp>
          </p:grpSp>
          <p:grpSp>
            <p:nvGrpSpPr>
              <p:cNvPr id="15" name="Group 14">
                <a:extLst>
                  <a:ext uri="{FF2B5EF4-FFF2-40B4-BE49-F238E27FC236}">
                    <a16:creationId xmlns:a16="http://schemas.microsoft.com/office/drawing/2014/main" id="{954B1C27-3BF9-F118-745B-06F9706C3CB9}"/>
                  </a:ext>
                </a:extLst>
              </p:cNvPr>
              <p:cNvGrpSpPr/>
              <p:nvPr/>
            </p:nvGrpSpPr>
            <p:grpSpPr>
              <a:xfrm>
                <a:off x="675892" y="1974483"/>
                <a:ext cx="796599" cy="796599"/>
                <a:chOff x="676001" y="1856297"/>
                <a:chExt cx="796599" cy="796599"/>
              </a:xfrm>
              <a:grpFill/>
            </p:grpSpPr>
            <p:pic>
              <p:nvPicPr>
                <p:cNvPr id="1154" name="Graphic 1153" descr="Circles with lines with solid fill">
                  <a:extLst>
                    <a:ext uri="{FF2B5EF4-FFF2-40B4-BE49-F238E27FC236}">
                      <a16:creationId xmlns:a16="http://schemas.microsoft.com/office/drawing/2014/main" id="{44796271-BF4B-4716-D0DB-B0823C67A82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76001" y="1856297"/>
                  <a:ext cx="796599" cy="796599"/>
                </a:xfrm>
                <a:prstGeom prst="rect">
                  <a:avLst/>
                </a:prstGeom>
              </p:spPr>
            </p:pic>
            <p:pic>
              <p:nvPicPr>
                <p:cNvPr id="1156" name="Graphic 1155" descr="Tick with solid fill">
                  <a:extLst>
                    <a:ext uri="{FF2B5EF4-FFF2-40B4-BE49-F238E27FC236}">
                      <a16:creationId xmlns:a16="http://schemas.microsoft.com/office/drawing/2014/main" id="{4FA5FFA6-2A05-3798-B229-23044F31549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7038" y="2118085"/>
                  <a:ext cx="261100" cy="261100"/>
                </a:xfrm>
                <a:prstGeom prst="rect">
                  <a:avLst/>
                </a:prstGeom>
              </p:spPr>
            </p:pic>
          </p:grpSp>
          <p:sp>
            <p:nvSpPr>
              <p:cNvPr id="14" name="TextBox 13">
                <a:extLst>
                  <a:ext uri="{FF2B5EF4-FFF2-40B4-BE49-F238E27FC236}">
                    <a16:creationId xmlns:a16="http://schemas.microsoft.com/office/drawing/2014/main" id="{22E46890-9699-66DB-BA00-77ACAAD03403}"/>
                  </a:ext>
                </a:extLst>
              </p:cNvPr>
              <p:cNvSpPr txBox="1"/>
              <p:nvPr/>
            </p:nvSpPr>
            <p:spPr>
              <a:xfrm>
                <a:off x="1684650" y="1579426"/>
                <a:ext cx="1351145" cy="421575"/>
              </a:xfrm>
              <a:prstGeom prst="rect">
                <a:avLst/>
              </a:prstGeom>
              <a:noFill/>
            </p:spPr>
            <p:txBody>
              <a:bodyPr wrap="square" rtlCol="0">
                <a:spAutoFit/>
              </a:bodyPr>
              <a:lstStyle/>
              <a:p>
                <a:pPr algn="ctr"/>
                <a:r>
                  <a:rPr lang="en-US" sz="813" dirty="0">
                    <a:latin typeface="Arial Rounded MT Bold" panose="020F0704030504030204" pitchFamily="34" charset="77"/>
                  </a:rPr>
                  <a:t>SOCIAL FLOW &amp;</a:t>
                </a:r>
              </a:p>
              <a:p>
                <a:pPr algn="ctr"/>
                <a:r>
                  <a:rPr lang="en-US" sz="813" dirty="0">
                    <a:latin typeface="Arial Rounded MT Bold" panose="020F0704030504030204" pitchFamily="34" charset="77"/>
                  </a:rPr>
                  <a:t>ADAPTABILITY</a:t>
                </a:r>
              </a:p>
            </p:txBody>
          </p:sp>
          <p:grpSp>
            <p:nvGrpSpPr>
              <p:cNvPr id="59" name="Group 58">
                <a:extLst>
                  <a:ext uri="{FF2B5EF4-FFF2-40B4-BE49-F238E27FC236}">
                    <a16:creationId xmlns:a16="http://schemas.microsoft.com/office/drawing/2014/main" id="{AA124909-9485-9C23-96D1-D02D17AC6D35}"/>
                  </a:ext>
                </a:extLst>
              </p:cNvPr>
              <p:cNvGrpSpPr/>
              <p:nvPr/>
            </p:nvGrpSpPr>
            <p:grpSpPr>
              <a:xfrm>
                <a:off x="1991632" y="1190645"/>
                <a:ext cx="778469" cy="230853"/>
                <a:chOff x="6648471" y="-705590"/>
                <a:chExt cx="778469" cy="230853"/>
              </a:xfrm>
              <a:grpFill/>
            </p:grpSpPr>
            <p:sp>
              <p:nvSpPr>
                <p:cNvPr id="44" name="Freeform 43">
                  <a:extLst>
                    <a:ext uri="{FF2B5EF4-FFF2-40B4-BE49-F238E27FC236}">
                      <a16:creationId xmlns:a16="http://schemas.microsoft.com/office/drawing/2014/main" id="{E2046D7A-5298-5F59-0446-9DF200C255A5}"/>
                    </a:ext>
                  </a:extLst>
                </p:cNvPr>
                <p:cNvSpPr/>
                <p:nvPr/>
              </p:nvSpPr>
              <p:spPr>
                <a:xfrm>
                  <a:off x="6664940" y="-552937"/>
                  <a:ext cx="762000" cy="78200"/>
                </a:xfrm>
                <a:custGeom>
                  <a:avLst/>
                  <a:gdLst>
                    <a:gd name="connsiteX0" fmla="*/ 666750 w 762000"/>
                    <a:gd name="connsiteY0" fmla="*/ 0 h 78200"/>
                    <a:gd name="connsiteX1" fmla="*/ 609600 w 762000"/>
                    <a:gd name="connsiteY1" fmla="*/ 12097 h 78200"/>
                    <a:gd name="connsiteX2" fmla="*/ 571500 w 762000"/>
                    <a:gd name="connsiteY2" fmla="*/ 21050 h 78200"/>
                    <a:gd name="connsiteX3" fmla="*/ 533400 w 762000"/>
                    <a:gd name="connsiteY3" fmla="*/ 12097 h 78200"/>
                    <a:gd name="connsiteX4" fmla="*/ 476250 w 762000"/>
                    <a:gd name="connsiteY4" fmla="*/ 0 h 78200"/>
                    <a:gd name="connsiteX5" fmla="*/ 419100 w 762000"/>
                    <a:gd name="connsiteY5" fmla="*/ 12097 h 78200"/>
                    <a:gd name="connsiteX6" fmla="*/ 381000 w 762000"/>
                    <a:gd name="connsiteY6" fmla="*/ 21050 h 78200"/>
                    <a:gd name="connsiteX7" fmla="*/ 342900 w 762000"/>
                    <a:gd name="connsiteY7" fmla="*/ 12097 h 78200"/>
                    <a:gd name="connsiteX8" fmla="*/ 285750 w 762000"/>
                    <a:gd name="connsiteY8" fmla="*/ 0 h 78200"/>
                    <a:gd name="connsiteX9" fmla="*/ 228600 w 762000"/>
                    <a:gd name="connsiteY9" fmla="*/ 12097 h 78200"/>
                    <a:gd name="connsiteX10" fmla="*/ 190500 w 762000"/>
                    <a:gd name="connsiteY10" fmla="*/ 21050 h 78200"/>
                    <a:gd name="connsiteX11" fmla="*/ 152400 w 762000"/>
                    <a:gd name="connsiteY11" fmla="*/ 12097 h 78200"/>
                    <a:gd name="connsiteX12" fmla="*/ 95250 w 762000"/>
                    <a:gd name="connsiteY12" fmla="*/ 0 h 78200"/>
                    <a:gd name="connsiteX13" fmla="*/ 38100 w 762000"/>
                    <a:gd name="connsiteY13" fmla="*/ 12097 h 78200"/>
                    <a:gd name="connsiteX14" fmla="*/ 0 w 762000"/>
                    <a:gd name="connsiteY14" fmla="*/ 21050 h 78200"/>
                    <a:gd name="connsiteX15" fmla="*/ 0 w 762000"/>
                    <a:gd name="connsiteY15" fmla="*/ 78200 h 78200"/>
                    <a:gd name="connsiteX16" fmla="*/ 57150 w 762000"/>
                    <a:gd name="connsiteY16" fmla="*/ 66104 h 78200"/>
                    <a:gd name="connsiteX17" fmla="*/ 95250 w 762000"/>
                    <a:gd name="connsiteY17" fmla="*/ 56579 h 78200"/>
                    <a:gd name="connsiteX18" fmla="*/ 133350 w 762000"/>
                    <a:gd name="connsiteY18" fmla="*/ 66104 h 78200"/>
                    <a:gd name="connsiteX19" fmla="*/ 190500 w 762000"/>
                    <a:gd name="connsiteY19" fmla="*/ 78200 h 78200"/>
                    <a:gd name="connsiteX20" fmla="*/ 247650 w 762000"/>
                    <a:gd name="connsiteY20" fmla="*/ 66104 h 78200"/>
                    <a:gd name="connsiteX21" fmla="*/ 285750 w 762000"/>
                    <a:gd name="connsiteY21" fmla="*/ 56579 h 78200"/>
                    <a:gd name="connsiteX22" fmla="*/ 323850 w 762000"/>
                    <a:gd name="connsiteY22" fmla="*/ 65532 h 78200"/>
                    <a:gd name="connsiteX23" fmla="*/ 381000 w 762000"/>
                    <a:gd name="connsiteY23" fmla="*/ 78200 h 78200"/>
                    <a:gd name="connsiteX24" fmla="*/ 438150 w 762000"/>
                    <a:gd name="connsiteY24" fmla="*/ 66104 h 78200"/>
                    <a:gd name="connsiteX25" fmla="*/ 476250 w 762000"/>
                    <a:gd name="connsiteY25" fmla="*/ 56579 h 78200"/>
                    <a:gd name="connsiteX26" fmla="*/ 514350 w 762000"/>
                    <a:gd name="connsiteY26" fmla="*/ 66104 h 78200"/>
                    <a:gd name="connsiteX27" fmla="*/ 571500 w 762000"/>
                    <a:gd name="connsiteY27" fmla="*/ 78200 h 78200"/>
                    <a:gd name="connsiteX28" fmla="*/ 628650 w 762000"/>
                    <a:gd name="connsiteY28" fmla="*/ 66104 h 78200"/>
                    <a:gd name="connsiteX29" fmla="*/ 666750 w 762000"/>
                    <a:gd name="connsiteY29" fmla="*/ 56579 h 78200"/>
                    <a:gd name="connsiteX30" fmla="*/ 704850 w 762000"/>
                    <a:gd name="connsiteY30" fmla="*/ 65532 h 78200"/>
                    <a:gd name="connsiteX31" fmla="*/ 762000 w 762000"/>
                    <a:gd name="connsiteY31" fmla="*/ 78200 h 78200"/>
                    <a:gd name="connsiteX32" fmla="*/ 762000 w 762000"/>
                    <a:gd name="connsiteY32" fmla="*/ 21050 h 78200"/>
                    <a:gd name="connsiteX33" fmla="*/ 723900 w 762000"/>
                    <a:gd name="connsiteY33" fmla="*/ 12097 h 78200"/>
                    <a:gd name="connsiteX34" fmla="*/ 666750 w 762000"/>
                    <a:gd name="connsiteY34" fmla="*/ 0 h 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78200">
                      <a:moveTo>
                        <a:pt x="666750" y="0"/>
                      </a:moveTo>
                      <a:cubicBezTo>
                        <a:pt x="647151" y="759"/>
                        <a:pt x="627825" y="4850"/>
                        <a:pt x="609600" y="12097"/>
                      </a:cubicBezTo>
                      <a:cubicBezTo>
                        <a:pt x="597467" y="17118"/>
                        <a:pt x="584600" y="20142"/>
                        <a:pt x="571500" y="21050"/>
                      </a:cubicBezTo>
                      <a:cubicBezTo>
                        <a:pt x="558400" y="20142"/>
                        <a:pt x="545533" y="17118"/>
                        <a:pt x="533400" y="12097"/>
                      </a:cubicBezTo>
                      <a:cubicBezTo>
                        <a:pt x="515175" y="4850"/>
                        <a:pt x="495849" y="759"/>
                        <a:pt x="476250" y="0"/>
                      </a:cubicBezTo>
                      <a:cubicBezTo>
                        <a:pt x="456651" y="759"/>
                        <a:pt x="437325" y="4850"/>
                        <a:pt x="419100" y="12097"/>
                      </a:cubicBezTo>
                      <a:cubicBezTo>
                        <a:pt x="406967" y="17118"/>
                        <a:pt x="394100" y="20142"/>
                        <a:pt x="381000" y="21050"/>
                      </a:cubicBezTo>
                      <a:cubicBezTo>
                        <a:pt x="367900" y="20142"/>
                        <a:pt x="355033" y="17118"/>
                        <a:pt x="342900" y="12097"/>
                      </a:cubicBezTo>
                      <a:cubicBezTo>
                        <a:pt x="324675" y="4850"/>
                        <a:pt x="305349" y="759"/>
                        <a:pt x="285750" y="0"/>
                      </a:cubicBezTo>
                      <a:cubicBezTo>
                        <a:pt x="266151" y="759"/>
                        <a:pt x="246825" y="4850"/>
                        <a:pt x="228600" y="12097"/>
                      </a:cubicBezTo>
                      <a:cubicBezTo>
                        <a:pt x="216466" y="17118"/>
                        <a:pt x="203600" y="20142"/>
                        <a:pt x="190500" y="21050"/>
                      </a:cubicBezTo>
                      <a:cubicBezTo>
                        <a:pt x="177400" y="20142"/>
                        <a:pt x="164534" y="17118"/>
                        <a:pt x="152400" y="12097"/>
                      </a:cubicBezTo>
                      <a:cubicBezTo>
                        <a:pt x="134175" y="4850"/>
                        <a:pt x="114849" y="759"/>
                        <a:pt x="95250" y="0"/>
                      </a:cubicBezTo>
                      <a:cubicBezTo>
                        <a:pt x="75651" y="759"/>
                        <a:pt x="56325" y="4850"/>
                        <a:pt x="38100" y="12097"/>
                      </a:cubicBezTo>
                      <a:cubicBezTo>
                        <a:pt x="25966" y="17118"/>
                        <a:pt x="13100" y="20142"/>
                        <a:pt x="0" y="21050"/>
                      </a:cubicBezTo>
                      <a:lnTo>
                        <a:pt x="0" y="78200"/>
                      </a:lnTo>
                      <a:cubicBezTo>
                        <a:pt x="19599" y="77441"/>
                        <a:pt x="38925" y="73350"/>
                        <a:pt x="57150" y="66104"/>
                      </a:cubicBezTo>
                      <a:cubicBezTo>
                        <a:pt x="69251" y="60888"/>
                        <a:pt x="82118" y="57670"/>
                        <a:pt x="95250" y="56579"/>
                      </a:cubicBezTo>
                      <a:cubicBezTo>
                        <a:pt x="108382" y="57670"/>
                        <a:pt x="121249" y="60888"/>
                        <a:pt x="133350" y="66104"/>
                      </a:cubicBezTo>
                      <a:cubicBezTo>
                        <a:pt x="151575" y="73350"/>
                        <a:pt x="170901" y="77441"/>
                        <a:pt x="190500" y="78200"/>
                      </a:cubicBezTo>
                      <a:cubicBezTo>
                        <a:pt x="210099" y="77441"/>
                        <a:pt x="229425" y="73350"/>
                        <a:pt x="247650" y="66104"/>
                      </a:cubicBezTo>
                      <a:cubicBezTo>
                        <a:pt x="259751" y="60888"/>
                        <a:pt x="272618" y="57670"/>
                        <a:pt x="285750" y="56579"/>
                      </a:cubicBezTo>
                      <a:cubicBezTo>
                        <a:pt x="298850" y="57487"/>
                        <a:pt x="311717" y="60510"/>
                        <a:pt x="323850" y="65532"/>
                      </a:cubicBezTo>
                      <a:cubicBezTo>
                        <a:pt x="342028" y="73018"/>
                        <a:pt x="361362" y="77304"/>
                        <a:pt x="381000" y="78200"/>
                      </a:cubicBezTo>
                      <a:cubicBezTo>
                        <a:pt x="400599" y="77441"/>
                        <a:pt x="419925" y="73350"/>
                        <a:pt x="438150" y="66104"/>
                      </a:cubicBezTo>
                      <a:cubicBezTo>
                        <a:pt x="450251" y="60888"/>
                        <a:pt x="463118" y="57671"/>
                        <a:pt x="476250" y="56579"/>
                      </a:cubicBezTo>
                      <a:cubicBezTo>
                        <a:pt x="489382" y="57671"/>
                        <a:pt x="502249" y="60888"/>
                        <a:pt x="514350" y="66104"/>
                      </a:cubicBezTo>
                      <a:cubicBezTo>
                        <a:pt x="532575" y="73350"/>
                        <a:pt x="551901" y="77441"/>
                        <a:pt x="571500" y="78200"/>
                      </a:cubicBezTo>
                      <a:cubicBezTo>
                        <a:pt x="591099" y="77441"/>
                        <a:pt x="610425" y="73350"/>
                        <a:pt x="628650" y="66104"/>
                      </a:cubicBezTo>
                      <a:cubicBezTo>
                        <a:pt x="640751" y="60888"/>
                        <a:pt x="653618" y="57671"/>
                        <a:pt x="666750" y="56579"/>
                      </a:cubicBezTo>
                      <a:cubicBezTo>
                        <a:pt x="679850" y="57487"/>
                        <a:pt x="692717" y="60510"/>
                        <a:pt x="704850" y="65532"/>
                      </a:cubicBezTo>
                      <a:cubicBezTo>
                        <a:pt x="723028" y="73018"/>
                        <a:pt x="742362" y="77304"/>
                        <a:pt x="762000" y="78200"/>
                      </a:cubicBezTo>
                      <a:lnTo>
                        <a:pt x="762000" y="21050"/>
                      </a:lnTo>
                      <a:cubicBezTo>
                        <a:pt x="748900" y="20142"/>
                        <a:pt x="736033" y="17118"/>
                        <a:pt x="723900" y="12097"/>
                      </a:cubicBezTo>
                      <a:cubicBezTo>
                        <a:pt x="705675" y="4850"/>
                        <a:pt x="686349" y="759"/>
                        <a:pt x="666750" y="0"/>
                      </a:cubicBezTo>
                      <a:close/>
                    </a:path>
                  </a:pathLst>
                </a:custGeom>
                <a:grpFill/>
                <a:ln w="9525" cap="flat">
                  <a:noFill/>
                  <a:prstDash val="solid"/>
                  <a:miter/>
                </a:ln>
              </p:spPr>
              <p:txBody>
                <a:bodyPr rtlCol="0" anchor="ctr"/>
                <a:lstStyle/>
                <a:p>
                  <a:endParaRPr lang="en-US" sz="1788"/>
                </a:p>
              </p:txBody>
            </p:sp>
            <p:sp>
              <p:nvSpPr>
                <p:cNvPr id="55" name="Freeform 54">
                  <a:extLst>
                    <a:ext uri="{FF2B5EF4-FFF2-40B4-BE49-F238E27FC236}">
                      <a16:creationId xmlns:a16="http://schemas.microsoft.com/office/drawing/2014/main" id="{E9A05380-4A66-963C-5097-D00979B897B1}"/>
                    </a:ext>
                  </a:extLst>
                </p:cNvPr>
                <p:cNvSpPr/>
                <p:nvPr/>
              </p:nvSpPr>
              <p:spPr>
                <a:xfrm>
                  <a:off x="6648471" y="-705590"/>
                  <a:ext cx="762000" cy="78200"/>
                </a:xfrm>
                <a:custGeom>
                  <a:avLst/>
                  <a:gdLst>
                    <a:gd name="connsiteX0" fmla="*/ 666750 w 762000"/>
                    <a:gd name="connsiteY0" fmla="*/ 0 h 78200"/>
                    <a:gd name="connsiteX1" fmla="*/ 609600 w 762000"/>
                    <a:gd name="connsiteY1" fmla="*/ 12097 h 78200"/>
                    <a:gd name="connsiteX2" fmla="*/ 571500 w 762000"/>
                    <a:gd name="connsiteY2" fmla="*/ 21050 h 78200"/>
                    <a:gd name="connsiteX3" fmla="*/ 533400 w 762000"/>
                    <a:gd name="connsiteY3" fmla="*/ 12097 h 78200"/>
                    <a:gd name="connsiteX4" fmla="*/ 476250 w 762000"/>
                    <a:gd name="connsiteY4" fmla="*/ 0 h 78200"/>
                    <a:gd name="connsiteX5" fmla="*/ 419100 w 762000"/>
                    <a:gd name="connsiteY5" fmla="*/ 12097 h 78200"/>
                    <a:gd name="connsiteX6" fmla="*/ 381000 w 762000"/>
                    <a:gd name="connsiteY6" fmla="*/ 21050 h 78200"/>
                    <a:gd name="connsiteX7" fmla="*/ 342900 w 762000"/>
                    <a:gd name="connsiteY7" fmla="*/ 12097 h 78200"/>
                    <a:gd name="connsiteX8" fmla="*/ 285750 w 762000"/>
                    <a:gd name="connsiteY8" fmla="*/ 0 h 78200"/>
                    <a:gd name="connsiteX9" fmla="*/ 228600 w 762000"/>
                    <a:gd name="connsiteY9" fmla="*/ 12097 h 78200"/>
                    <a:gd name="connsiteX10" fmla="*/ 190500 w 762000"/>
                    <a:gd name="connsiteY10" fmla="*/ 21050 h 78200"/>
                    <a:gd name="connsiteX11" fmla="*/ 152400 w 762000"/>
                    <a:gd name="connsiteY11" fmla="*/ 12097 h 78200"/>
                    <a:gd name="connsiteX12" fmla="*/ 95250 w 762000"/>
                    <a:gd name="connsiteY12" fmla="*/ 0 h 78200"/>
                    <a:gd name="connsiteX13" fmla="*/ 38100 w 762000"/>
                    <a:gd name="connsiteY13" fmla="*/ 12097 h 78200"/>
                    <a:gd name="connsiteX14" fmla="*/ 0 w 762000"/>
                    <a:gd name="connsiteY14" fmla="*/ 21050 h 78200"/>
                    <a:gd name="connsiteX15" fmla="*/ 0 w 762000"/>
                    <a:gd name="connsiteY15" fmla="*/ 78200 h 78200"/>
                    <a:gd name="connsiteX16" fmla="*/ 57150 w 762000"/>
                    <a:gd name="connsiteY16" fmla="*/ 66104 h 78200"/>
                    <a:gd name="connsiteX17" fmla="*/ 95250 w 762000"/>
                    <a:gd name="connsiteY17" fmla="*/ 56579 h 78200"/>
                    <a:gd name="connsiteX18" fmla="*/ 133350 w 762000"/>
                    <a:gd name="connsiteY18" fmla="*/ 66104 h 78200"/>
                    <a:gd name="connsiteX19" fmla="*/ 190500 w 762000"/>
                    <a:gd name="connsiteY19" fmla="*/ 78200 h 78200"/>
                    <a:gd name="connsiteX20" fmla="*/ 247650 w 762000"/>
                    <a:gd name="connsiteY20" fmla="*/ 66104 h 78200"/>
                    <a:gd name="connsiteX21" fmla="*/ 285750 w 762000"/>
                    <a:gd name="connsiteY21" fmla="*/ 56579 h 78200"/>
                    <a:gd name="connsiteX22" fmla="*/ 323850 w 762000"/>
                    <a:gd name="connsiteY22" fmla="*/ 65532 h 78200"/>
                    <a:gd name="connsiteX23" fmla="*/ 381000 w 762000"/>
                    <a:gd name="connsiteY23" fmla="*/ 78200 h 78200"/>
                    <a:gd name="connsiteX24" fmla="*/ 438150 w 762000"/>
                    <a:gd name="connsiteY24" fmla="*/ 66104 h 78200"/>
                    <a:gd name="connsiteX25" fmla="*/ 476250 w 762000"/>
                    <a:gd name="connsiteY25" fmla="*/ 56579 h 78200"/>
                    <a:gd name="connsiteX26" fmla="*/ 514350 w 762000"/>
                    <a:gd name="connsiteY26" fmla="*/ 66104 h 78200"/>
                    <a:gd name="connsiteX27" fmla="*/ 571500 w 762000"/>
                    <a:gd name="connsiteY27" fmla="*/ 78200 h 78200"/>
                    <a:gd name="connsiteX28" fmla="*/ 628650 w 762000"/>
                    <a:gd name="connsiteY28" fmla="*/ 66104 h 78200"/>
                    <a:gd name="connsiteX29" fmla="*/ 666750 w 762000"/>
                    <a:gd name="connsiteY29" fmla="*/ 56579 h 78200"/>
                    <a:gd name="connsiteX30" fmla="*/ 704850 w 762000"/>
                    <a:gd name="connsiteY30" fmla="*/ 65532 h 78200"/>
                    <a:gd name="connsiteX31" fmla="*/ 762000 w 762000"/>
                    <a:gd name="connsiteY31" fmla="*/ 78200 h 78200"/>
                    <a:gd name="connsiteX32" fmla="*/ 762000 w 762000"/>
                    <a:gd name="connsiteY32" fmla="*/ 21050 h 78200"/>
                    <a:gd name="connsiteX33" fmla="*/ 723900 w 762000"/>
                    <a:gd name="connsiteY33" fmla="*/ 12097 h 78200"/>
                    <a:gd name="connsiteX34" fmla="*/ 666750 w 762000"/>
                    <a:gd name="connsiteY34" fmla="*/ 0 h 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78200">
                      <a:moveTo>
                        <a:pt x="666750" y="0"/>
                      </a:moveTo>
                      <a:cubicBezTo>
                        <a:pt x="647151" y="759"/>
                        <a:pt x="627825" y="4850"/>
                        <a:pt x="609600" y="12097"/>
                      </a:cubicBezTo>
                      <a:cubicBezTo>
                        <a:pt x="597467" y="17118"/>
                        <a:pt x="584600" y="20142"/>
                        <a:pt x="571500" y="21050"/>
                      </a:cubicBezTo>
                      <a:cubicBezTo>
                        <a:pt x="558400" y="20142"/>
                        <a:pt x="545533" y="17118"/>
                        <a:pt x="533400" y="12097"/>
                      </a:cubicBezTo>
                      <a:cubicBezTo>
                        <a:pt x="515175" y="4850"/>
                        <a:pt x="495849" y="759"/>
                        <a:pt x="476250" y="0"/>
                      </a:cubicBezTo>
                      <a:cubicBezTo>
                        <a:pt x="456651" y="759"/>
                        <a:pt x="437325" y="4850"/>
                        <a:pt x="419100" y="12097"/>
                      </a:cubicBezTo>
                      <a:cubicBezTo>
                        <a:pt x="406967" y="17118"/>
                        <a:pt x="394100" y="20142"/>
                        <a:pt x="381000" y="21050"/>
                      </a:cubicBezTo>
                      <a:cubicBezTo>
                        <a:pt x="367900" y="20142"/>
                        <a:pt x="355033" y="17118"/>
                        <a:pt x="342900" y="12097"/>
                      </a:cubicBezTo>
                      <a:cubicBezTo>
                        <a:pt x="324675" y="4850"/>
                        <a:pt x="305349" y="759"/>
                        <a:pt x="285750" y="0"/>
                      </a:cubicBezTo>
                      <a:cubicBezTo>
                        <a:pt x="266151" y="759"/>
                        <a:pt x="246825" y="4850"/>
                        <a:pt x="228600" y="12097"/>
                      </a:cubicBezTo>
                      <a:cubicBezTo>
                        <a:pt x="216466" y="17118"/>
                        <a:pt x="203600" y="20142"/>
                        <a:pt x="190500" y="21050"/>
                      </a:cubicBezTo>
                      <a:cubicBezTo>
                        <a:pt x="177400" y="20142"/>
                        <a:pt x="164534" y="17118"/>
                        <a:pt x="152400" y="12097"/>
                      </a:cubicBezTo>
                      <a:cubicBezTo>
                        <a:pt x="134175" y="4850"/>
                        <a:pt x="114849" y="759"/>
                        <a:pt x="95250" y="0"/>
                      </a:cubicBezTo>
                      <a:cubicBezTo>
                        <a:pt x="75651" y="759"/>
                        <a:pt x="56325" y="4850"/>
                        <a:pt x="38100" y="12097"/>
                      </a:cubicBezTo>
                      <a:cubicBezTo>
                        <a:pt x="25966" y="17118"/>
                        <a:pt x="13100" y="20142"/>
                        <a:pt x="0" y="21050"/>
                      </a:cubicBezTo>
                      <a:lnTo>
                        <a:pt x="0" y="78200"/>
                      </a:lnTo>
                      <a:cubicBezTo>
                        <a:pt x="19599" y="77441"/>
                        <a:pt x="38925" y="73350"/>
                        <a:pt x="57150" y="66104"/>
                      </a:cubicBezTo>
                      <a:cubicBezTo>
                        <a:pt x="69251" y="60888"/>
                        <a:pt x="82118" y="57670"/>
                        <a:pt x="95250" y="56579"/>
                      </a:cubicBezTo>
                      <a:cubicBezTo>
                        <a:pt x="108382" y="57670"/>
                        <a:pt x="121249" y="60888"/>
                        <a:pt x="133350" y="66104"/>
                      </a:cubicBezTo>
                      <a:cubicBezTo>
                        <a:pt x="151575" y="73350"/>
                        <a:pt x="170901" y="77441"/>
                        <a:pt x="190500" y="78200"/>
                      </a:cubicBezTo>
                      <a:cubicBezTo>
                        <a:pt x="210099" y="77441"/>
                        <a:pt x="229425" y="73350"/>
                        <a:pt x="247650" y="66104"/>
                      </a:cubicBezTo>
                      <a:cubicBezTo>
                        <a:pt x="259751" y="60888"/>
                        <a:pt x="272618" y="57670"/>
                        <a:pt x="285750" y="56579"/>
                      </a:cubicBezTo>
                      <a:cubicBezTo>
                        <a:pt x="298850" y="57487"/>
                        <a:pt x="311717" y="60510"/>
                        <a:pt x="323850" y="65532"/>
                      </a:cubicBezTo>
                      <a:cubicBezTo>
                        <a:pt x="342028" y="73018"/>
                        <a:pt x="361362" y="77304"/>
                        <a:pt x="381000" y="78200"/>
                      </a:cubicBezTo>
                      <a:cubicBezTo>
                        <a:pt x="400599" y="77441"/>
                        <a:pt x="419925" y="73350"/>
                        <a:pt x="438150" y="66104"/>
                      </a:cubicBezTo>
                      <a:cubicBezTo>
                        <a:pt x="450251" y="60888"/>
                        <a:pt x="463118" y="57671"/>
                        <a:pt x="476250" y="56579"/>
                      </a:cubicBezTo>
                      <a:cubicBezTo>
                        <a:pt x="489382" y="57671"/>
                        <a:pt x="502249" y="60888"/>
                        <a:pt x="514350" y="66104"/>
                      </a:cubicBezTo>
                      <a:cubicBezTo>
                        <a:pt x="532575" y="73350"/>
                        <a:pt x="551901" y="77441"/>
                        <a:pt x="571500" y="78200"/>
                      </a:cubicBezTo>
                      <a:cubicBezTo>
                        <a:pt x="591099" y="77441"/>
                        <a:pt x="610425" y="73350"/>
                        <a:pt x="628650" y="66104"/>
                      </a:cubicBezTo>
                      <a:cubicBezTo>
                        <a:pt x="640751" y="60888"/>
                        <a:pt x="653618" y="57671"/>
                        <a:pt x="666750" y="56579"/>
                      </a:cubicBezTo>
                      <a:cubicBezTo>
                        <a:pt x="679850" y="57487"/>
                        <a:pt x="692717" y="60510"/>
                        <a:pt x="704850" y="65532"/>
                      </a:cubicBezTo>
                      <a:cubicBezTo>
                        <a:pt x="723028" y="73018"/>
                        <a:pt x="742362" y="77304"/>
                        <a:pt x="762000" y="78200"/>
                      </a:cubicBezTo>
                      <a:lnTo>
                        <a:pt x="762000" y="21050"/>
                      </a:lnTo>
                      <a:cubicBezTo>
                        <a:pt x="748900" y="20142"/>
                        <a:pt x="736033" y="17118"/>
                        <a:pt x="723900" y="12097"/>
                      </a:cubicBezTo>
                      <a:cubicBezTo>
                        <a:pt x="705675" y="4850"/>
                        <a:pt x="686349" y="759"/>
                        <a:pt x="666750" y="0"/>
                      </a:cubicBezTo>
                      <a:close/>
                    </a:path>
                  </a:pathLst>
                </a:custGeom>
                <a:grpFill/>
                <a:ln w="9525" cap="flat">
                  <a:noFill/>
                  <a:prstDash val="solid"/>
                  <a:miter/>
                </a:ln>
              </p:spPr>
              <p:txBody>
                <a:bodyPr rtlCol="0" anchor="ctr"/>
                <a:lstStyle/>
                <a:p>
                  <a:endParaRPr lang="en-US" sz="1788"/>
                </a:p>
              </p:txBody>
            </p:sp>
          </p:grpSp>
        </p:grpSp>
      </p:grpSp>
      <p:grpSp>
        <p:nvGrpSpPr>
          <p:cNvPr id="51" name="Group 50">
            <a:extLst>
              <a:ext uri="{FF2B5EF4-FFF2-40B4-BE49-F238E27FC236}">
                <a16:creationId xmlns:a16="http://schemas.microsoft.com/office/drawing/2014/main" id="{18F4C9F3-23CE-5044-68B0-07BF61E52809}"/>
              </a:ext>
            </a:extLst>
          </p:cNvPr>
          <p:cNvGrpSpPr/>
          <p:nvPr/>
        </p:nvGrpSpPr>
        <p:grpSpPr>
          <a:xfrm>
            <a:off x="5108119" y="3811984"/>
            <a:ext cx="4462396" cy="1872764"/>
            <a:chOff x="6286916" y="3900365"/>
            <a:chExt cx="5492180" cy="2304940"/>
          </a:xfrm>
          <a:solidFill>
            <a:schemeClr val="tx1"/>
          </a:solidFill>
        </p:grpSpPr>
        <p:grpSp>
          <p:nvGrpSpPr>
            <p:cNvPr id="10" name="Group 9">
              <a:extLst>
                <a:ext uri="{FF2B5EF4-FFF2-40B4-BE49-F238E27FC236}">
                  <a16:creationId xmlns:a16="http://schemas.microsoft.com/office/drawing/2014/main" id="{B0E90C53-3186-FCCC-454B-C782A56212DB}"/>
                </a:ext>
              </a:extLst>
            </p:cNvPr>
            <p:cNvGrpSpPr/>
            <p:nvPr/>
          </p:nvGrpSpPr>
          <p:grpSpPr>
            <a:xfrm>
              <a:off x="6286916" y="4013210"/>
              <a:ext cx="5492180" cy="2192095"/>
              <a:chOff x="6286916" y="4013210"/>
              <a:chExt cx="5492180" cy="2192095"/>
            </a:xfrm>
            <a:grpFill/>
          </p:grpSpPr>
          <p:sp>
            <p:nvSpPr>
              <p:cNvPr id="25" name="TextBox 24">
                <a:extLst>
                  <a:ext uri="{FF2B5EF4-FFF2-40B4-BE49-F238E27FC236}">
                    <a16:creationId xmlns:a16="http://schemas.microsoft.com/office/drawing/2014/main" id="{1036427F-F0B4-7DBF-49B3-ABB472D69619}"/>
                  </a:ext>
                </a:extLst>
              </p:cNvPr>
              <p:cNvSpPr txBox="1"/>
              <p:nvPr/>
            </p:nvSpPr>
            <p:spPr>
              <a:xfrm>
                <a:off x="9103669" y="4646705"/>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OBSESSIONS</a:t>
                </a:r>
              </a:p>
              <a:p>
                <a:pPr algn="ctr"/>
                <a:r>
                  <a:rPr lang="en-US" sz="813" dirty="0">
                    <a:latin typeface="Arial Rounded MT Bold" panose="020F0704030504030204" pitchFamily="34" charset="77"/>
                  </a:rPr>
                  <a:t>&amp; COMPULSIONS</a:t>
                </a:r>
              </a:p>
            </p:txBody>
          </p:sp>
          <p:sp>
            <p:nvSpPr>
              <p:cNvPr id="26" name="TextBox 25">
                <a:extLst>
                  <a:ext uri="{FF2B5EF4-FFF2-40B4-BE49-F238E27FC236}">
                    <a16:creationId xmlns:a16="http://schemas.microsoft.com/office/drawing/2014/main" id="{6967DCB3-184E-CB08-CD82-BF82E6E3AF23}"/>
                  </a:ext>
                </a:extLst>
              </p:cNvPr>
              <p:cNvSpPr txBox="1"/>
              <p:nvPr/>
            </p:nvSpPr>
            <p:spPr>
              <a:xfrm>
                <a:off x="9044512" y="5762760"/>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SEXUAL</a:t>
                </a:r>
              </a:p>
              <a:p>
                <a:pPr algn="ctr"/>
                <a:r>
                  <a:rPr lang="en-US" sz="813" dirty="0">
                    <a:latin typeface="Arial Rounded MT Bold" panose="020F0704030504030204" pitchFamily="34" charset="77"/>
                  </a:rPr>
                  <a:t>DYSFUNCTION</a:t>
                </a:r>
              </a:p>
            </p:txBody>
          </p:sp>
          <p:sp>
            <p:nvSpPr>
              <p:cNvPr id="29" name="TextBox 28">
                <a:extLst>
                  <a:ext uri="{FF2B5EF4-FFF2-40B4-BE49-F238E27FC236}">
                    <a16:creationId xmlns:a16="http://schemas.microsoft.com/office/drawing/2014/main" id="{51F215B9-DD23-1989-B012-64FE91750705}"/>
                  </a:ext>
                </a:extLst>
              </p:cNvPr>
              <p:cNvSpPr txBox="1"/>
              <p:nvPr/>
            </p:nvSpPr>
            <p:spPr>
              <a:xfrm>
                <a:off x="6354804" y="5769005"/>
                <a:ext cx="1382272" cy="421575"/>
              </a:xfrm>
              <a:prstGeom prst="rect">
                <a:avLst/>
              </a:prstGeom>
              <a:noFill/>
            </p:spPr>
            <p:txBody>
              <a:bodyPr wrap="square" rtlCol="0">
                <a:spAutoFit/>
              </a:bodyPr>
              <a:lstStyle/>
              <a:p>
                <a:pPr algn="ctr"/>
                <a:r>
                  <a:rPr lang="en-US" sz="813" dirty="0">
                    <a:latin typeface="Arial Rounded MT Bold" panose="020F0704030504030204" pitchFamily="34" charset="77"/>
                  </a:rPr>
                  <a:t>ENERGY</a:t>
                </a:r>
              </a:p>
              <a:p>
                <a:pPr algn="ctr"/>
                <a:r>
                  <a:rPr lang="en-US" sz="813" dirty="0">
                    <a:latin typeface="Arial Rounded MT Bold" panose="020F0704030504030204" pitchFamily="34" charset="77"/>
                  </a:rPr>
                  <a:t>DYSREGUALTION</a:t>
                </a:r>
              </a:p>
            </p:txBody>
          </p:sp>
          <p:sp>
            <p:nvSpPr>
              <p:cNvPr id="31" name="TextBox 30">
                <a:extLst>
                  <a:ext uri="{FF2B5EF4-FFF2-40B4-BE49-F238E27FC236}">
                    <a16:creationId xmlns:a16="http://schemas.microsoft.com/office/drawing/2014/main" id="{27706E64-61B4-ED70-7B4C-D9A190C9585A}"/>
                  </a:ext>
                </a:extLst>
              </p:cNvPr>
              <p:cNvSpPr txBox="1"/>
              <p:nvPr/>
            </p:nvSpPr>
            <p:spPr>
              <a:xfrm>
                <a:off x="6286916" y="4649758"/>
                <a:ext cx="1604314" cy="421575"/>
              </a:xfrm>
              <a:prstGeom prst="rect">
                <a:avLst/>
              </a:prstGeom>
              <a:noFill/>
            </p:spPr>
            <p:txBody>
              <a:bodyPr wrap="square" rtlCol="0">
                <a:spAutoFit/>
              </a:bodyPr>
              <a:lstStyle/>
              <a:p>
                <a:pPr algn="ctr"/>
                <a:r>
                  <a:rPr lang="en-US" sz="813" dirty="0">
                    <a:latin typeface="Arial Rounded MT Bold" panose="020F0704030504030204" pitchFamily="34" charset="77"/>
                  </a:rPr>
                  <a:t>PHYSICAL SELF</a:t>
                </a:r>
              </a:p>
              <a:p>
                <a:pPr algn="ctr"/>
                <a:r>
                  <a:rPr lang="en-US" sz="813" dirty="0">
                    <a:latin typeface="Arial Rounded MT Bold" panose="020F0704030504030204" pitchFamily="34" charset="77"/>
                  </a:rPr>
                  <a:t>DYSREGUALATION</a:t>
                </a:r>
              </a:p>
            </p:txBody>
          </p:sp>
          <p:sp>
            <p:nvSpPr>
              <p:cNvPr id="35" name="TextBox 34">
                <a:extLst>
                  <a:ext uri="{FF2B5EF4-FFF2-40B4-BE49-F238E27FC236}">
                    <a16:creationId xmlns:a16="http://schemas.microsoft.com/office/drawing/2014/main" id="{4E4EB783-C1FD-57AC-064D-E6019300184B}"/>
                  </a:ext>
                </a:extLst>
              </p:cNvPr>
              <p:cNvSpPr txBox="1"/>
              <p:nvPr/>
            </p:nvSpPr>
            <p:spPr>
              <a:xfrm>
                <a:off x="7730011" y="4659721"/>
                <a:ext cx="1372574" cy="421575"/>
              </a:xfrm>
              <a:prstGeom prst="rect">
                <a:avLst/>
              </a:prstGeom>
              <a:noFill/>
            </p:spPr>
            <p:txBody>
              <a:bodyPr wrap="square" rtlCol="0">
                <a:spAutoFit/>
              </a:bodyPr>
              <a:lstStyle/>
              <a:p>
                <a:pPr algn="ctr"/>
                <a:r>
                  <a:rPr lang="en-US" sz="813" dirty="0">
                    <a:latin typeface="Arial Rounded MT Bold" panose="020F0704030504030204" pitchFamily="34" charset="77"/>
                  </a:rPr>
                  <a:t>EMOTIONAL SELF</a:t>
                </a:r>
              </a:p>
              <a:p>
                <a:pPr algn="ctr"/>
                <a:r>
                  <a:rPr lang="en-US" sz="813" dirty="0">
                    <a:latin typeface="Arial Rounded MT Bold" panose="020F0704030504030204" pitchFamily="34" charset="77"/>
                  </a:rPr>
                  <a:t>DYSREGULATION</a:t>
                </a:r>
              </a:p>
            </p:txBody>
          </p:sp>
          <p:sp>
            <p:nvSpPr>
              <p:cNvPr id="1045" name="TextBox 1044">
                <a:extLst>
                  <a:ext uri="{FF2B5EF4-FFF2-40B4-BE49-F238E27FC236}">
                    <a16:creationId xmlns:a16="http://schemas.microsoft.com/office/drawing/2014/main" id="{CD8E5F0C-887A-CB2B-4AAF-A9B5748FEF0D}"/>
                  </a:ext>
                </a:extLst>
              </p:cNvPr>
              <p:cNvSpPr txBox="1"/>
              <p:nvPr/>
            </p:nvSpPr>
            <p:spPr>
              <a:xfrm>
                <a:off x="7751214" y="5783730"/>
                <a:ext cx="1314519" cy="421575"/>
              </a:xfrm>
              <a:prstGeom prst="rect">
                <a:avLst/>
              </a:prstGeom>
              <a:noFill/>
            </p:spPr>
            <p:txBody>
              <a:bodyPr wrap="square" rtlCol="0">
                <a:spAutoFit/>
              </a:bodyPr>
              <a:lstStyle/>
              <a:p>
                <a:pPr algn="ctr"/>
                <a:r>
                  <a:rPr lang="en-US" sz="813" dirty="0">
                    <a:latin typeface="Arial Rounded MT Bold" panose="020F0704030504030204" pitchFamily="34" charset="77"/>
                  </a:rPr>
                  <a:t>HYPERACTIVITY &amp; IMPULSIVITY</a:t>
                </a:r>
              </a:p>
            </p:txBody>
          </p:sp>
          <p:sp>
            <p:nvSpPr>
              <p:cNvPr id="5" name="TextBox 4">
                <a:extLst>
                  <a:ext uri="{FF2B5EF4-FFF2-40B4-BE49-F238E27FC236}">
                    <a16:creationId xmlns:a16="http://schemas.microsoft.com/office/drawing/2014/main" id="{DB9915B5-96DC-9D50-99BF-2ABC20FCC2E0}"/>
                  </a:ext>
                </a:extLst>
              </p:cNvPr>
              <p:cNvSpPr txBox="1"/>
              <p:nvPr/>
            </p:nvSpPr>
            <p:spPr>
              <a:xfrm>
                <a:off x="10435012" y="5755173"/>
                <a:ext cx="1344084" cy="421575"/>
              </a:xfrm>
              <a:prstGeom prst="rect">
                <a:avLst/>
              </a:prstGeom>
              <a:noFill/>
            </p:spPr>
            <p:txBody>
              <a:bodyPr wrap="square" rtlCol="0">
                <a:spAutoFit/>
              </a:bodyPr>
              <a:lstStyle/>
              <a:p>
                <a:pPr algn="ctr"/>
                <a:r>
                  <a:rPr lang="en-US" sz="813" dirty="0">
                    <a:latin typeface="Arial Rounded MT Bold" panose="020F0704030504030204" pitchFamily="34" charset="77"/>
                  </a:rPr>
                  <a:t>NO SELF RELIANCE</a:t>
                </a:r>
              </a:p>
            </p:txBody>
          </p:sp>
          <p:pic>
            <p:nvPicPr>
              <p:cNvPr id="41" name="Graphic 40" descr="CheckList with solid fill">
                <a:extLst>
                  <a:ext uri="{FF2B5EF4-FFF2-40B4-BE49-F238E27FC236}">
                    <a16:creationId xmlns:a16="http://schemas.microsoft.com/office/drawing/2014/main" id="{4B6CB502-AC09-CDAD-52C1-C7039376DB2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403288" y="4014318"/>
                <a:ext cx="626533" cy="626533"/>
              </a:xfrm>
              <a:prstGeom prst="rect">
                <a:avLst/>
              </a:prstGeom>
            </p:spPr>
          </p:pic>
          <p:grpSp>
            <p:nvGrpSpPr>
              <p:cNvPr id="49" name="Group 48">
                <a:extLst>
                  <a:ext uri="{FF2B5EF4-FFF2-40B4-BE49-F238E27FC236}">
                    <a16:creationId xmlns:a16="http://schemas.microsoft.com/office/drawing/2014/main" id="{8368C3D3-9700-577A-01F9-6275298ED3F6}"/>
                  </a:ext>
                </a:extLst>
              </p:cNvPr>
              <p:cNvGrpSpPr/>
              <p:nvPr/>
            </p:nvGrpSpPr>
            <p:grpSpPr>
              <a:xfrm>
                <a:off x="8136663" y="4013210"/>
                <a:ext cx="587921" cy="646511"/>
                <a:chOff x="5727720" y="6659141"/>
                <a:chExt cx="685728" cy="843424"/>
              </a:xfrm>
              <a:grpFill/>
            </p:grpSpPr>
            <p:pic>
              <p:nvPicPr>
                <p:cNvPr id="45" name="Graphic 44" descr="Two Hearts with solid fill">
                  <a:extLst>
                    <a:ext uri="{FF2B5EF4-FFF2-40B4-BE49-F238E27FC236}">
                      <a16:creationId xmlns:a16="http://schemas.microsoft.com/office/drawing/2014/main" id="{1B27DA7F-17E7-D1FB-F582-6F4716CBEB0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96750">
                  <a:off x="5756743" y="6800940"/>
                  <a:ext cx="656705" cy="701625"/>
                </a:xfrm>
                <a:prstGeom prst="rect">
                  <a:avLst/>
                </a:prstGeom>
              </p:spPr>
            </p:pic>
            <p:pic>
              <p:nvPicPr>
                <p:cNvPr id="48" name="Graphic 47" descr="Close with solid fill">
                  <a:extLst>
                    <a:ext uri="{FF2B5EF4-FFF2-40B4-BE49-F238E27FC236}">
                      <a16:creationId xmlns:a16="http://schemas.microsoft.com/office/drawing/2014/main" id="{E3058398-C6AB-851E-DE91-96B5A2E710D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27720" y="6659141"/>
                  <a:ext cx="390155" cy="376616"/>
                </a:xfrm>
                <a:prstGeom prst="rect">
                  <a:avLst/>
                </a:prstGeom>
              </p:spPr>
            </p:pic>
          </p:grpSp>
          <p:grpSp>
            <p:nvGrpSpPr>
              <p:cNvPr id="21" name="Group 20">
                <a:extLst>
                  <a:ext uri="{FF2B5EF4-FFF2-40B4-BE49-F238E27FC236}">
                    <a16:creationId xmlns:a16="http://schemas.microsoft.com/office/drawing/2014/main" id="{88D0EEDC-2303-B4AC-BFE8-95731761890A}"/>
                  </a:ext>
                </a:extLst>
              </p:cNvPr>
              <p:cNvGrpSpPr/>
              <p:nvPr/>
            </p:nvGrpSpPr>
            <p:grpSpPr>
              <a:xfrm>
                <a:off x="9146215" y="5107509"/>
                <a:ext cx="1040585" cy="693576"/>
                <a:chOff x="9172067" y="5142052"/>
                <a:chExt cx="1040585" cy="693576"/>
              </a:xfrm>
              <a:grpFill/>
            </p:grpSpPr>
            <p:pic>
              <p:nvPicPr>
                <p:cNvPr id="1076" name="Graphic 1075" descr="Male with solid fill">
                  <a:extLst>
                    <a:ext uri="{FF2B5EF4-FFF2-40B4-BE49-F238E27FC236}">
                      <a16:creationId xmlns:a16="http://schemas.microsoft.com/office/drawing/2014/main" id="{60DC8696-45E6-3799-F223-BDCB8F6A13B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31276" y="5142052"/>
                  <a:ext cx="581376" cy="581376"/>
                </a:xfrm>
                <a:prstGeom prst="rect">
                  <a:avLst/>
                </a:prstGeom>
              </p:spPr>
            </p:pic>
            <p:pic>
              <p:nvPicPr>
                <p:cNvPr id="1077" name="Graphic 1076" descr="Female with solid fill">
                  <a:extLst>
                    <a:ext uri="{FF2B5EF4-FFF2-40B4-BE49-F238E27FC236}">
                      <a16:creationId xmlns:a16="http://schemas.microsoft.com/office/drawing/2014/main" id="{B7606E3B-3F61-D0BD-64AB-92A4BD62646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9172067" y="5232032"/>
                  <a:ext cx="603596" cy="603596"/>
                </a:xfrm>
                <a:prstGeom prst="rect">
                  <a:avLst/>
                </a:prstGeom>
              </p:spPr>
            </p:pic>
            <p:pic>
              <p:nvPicPr>
                <p:cNvPr id="1081" name="Graphic 1080" descr="Sad face outline with solid fill">
                  <a:extLst>
                    <a:ext uri="{FF2B5EF4-FFF2-40B4-BE49-F238E27FC236}">
                      <a16:creationId xmlns:a16="http://schemas.microsoft.com/office/drawing/2014/main" id="{7123CE94-ACAD-5AD8-F250-290ABC63971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75997" y="5282567"/>
                  <a:ext cx="388650" cy="350534"/>
                </a:xfrm>
                <a:prstGeom prst="rect">
                  <a:avLst/>
                </a:prstGeom>
              </p:spPr>
            </p:pic>
            <p:pic>
              <p:nvPicPr>
                <p:cNvPr id="1082" name="Graphic 1081" descr="Sad face outline with solid fill">
                  <a:extLst>
                    <a:ext uri="{FF2B5EF4-FFF2-40B4-BE49-F238E27FC236}">
                      <a16:creationId xmlns:a16="http://schemas.microsoft.com/office/drawing/2014/main" id="{DE088E20-D768-E77F-2964-6F7FC661E0A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701969" y="5284524"/>
                  <a:ext cx="388650" cy="350534"/>
                </a:xfrm>
                <a:prstGeom prst="rect">
                  <a:avLst/>
                </a:prstGeom>
              </p:spPr>
            </p:pic>
          </p:grpSp>
          <p:sp>
            <p:nvSpPr>
              <p:cNvPr id="61" name="TextBox 60">
                <a:extLst>
                  <a:ext uri="{FF2B5EF4-FFF2-40B4-BE49-F238E27FC236}">
                    <a16:creationId xmlns:a16="http://schemas.microsoft.com/office/drawing/2014/main" id="{7DF7DBE1-CD78-CF91-776C-5A5AD7331752}"/>
                  </a:ext>
                </a:extLst>
              </p:cNvPr>
              <p:cNvSpPr txBox="1"/>
              <p:nvPr/>
            </p:nvSpPr>
            <p:spPr>
              <a:xfrm>
                <a:off x="10408174" y="4649619"/>
                <a:ext cx="1344084" cy="575543"/>
              </a:xfrm>
              <a:prstGeom prst="rect">
                <a:avLst/>
              </a:prstGeom>
              <a:noFill/>
            </p:spPr>
            <p:txBody>
              <a:bodyPr wrap="square" rtlCol="0">
                <a:spAutoFit/>
              </a:bodyPr>
              <a:lstStyle/>
              <a:p>
                <a:pPr algn="ctr"/>
                <a:r>
                  <a:rPr lang="en-US" sz="813" dirty="0">
                    <a:latin typeface="Arial Rounded MT Bold" panose="020F0704030504030204" pitchFamily="34" charset="77"/>
                  </a:rPr>
                  <a:t>UNFORCUSSED</a:t>
                </a:r>
              </a:p>
              <a:p>
                <a:pPr algn="ctr"/>
                <a:r>
                  <a:rPr lang="en-US" sz="813" dirty="0">
                    <a:latin typeface="Arial Rounded MT Bold" panose="020F0704030504030204" pitchFamily="34" charset="77"/>
                  </a:rPr>
                  <a:t>&amp; INATTENTION</a:t>
                </a:r>
              </a:p>
              <a:p>
                <a:pPr algn="ctr"/>
                <a:endParaRPr lang="en-US" sz="813" dirty="0">
                  <a:latin typeface="Arial Rounded MT Bold" panose="020F0704030504030204" pitchFamily="34" charset="77"/>
                </a:endParaRPr>
              </a:p>
            </p:txBody>
          </p:sp>
          <p:sp>
            <p:nvSpPr>
              <p:cNvPr id="62" name="Freeform 61">
                <a:extLst>
                  <a:ext uri="{FF2B5EF4-FFF2-40B4-BE49-F238E27FC236}">
                    <a16:creationId xmlns:a16="http://schemas.microsoft.com/office/drawing/2014/main" id="{5832A966-DC68-D746-A4CC-BB8CFFEB6E97}"/>
                  </a:ext>
                </a:extLst>
              </p:cNvPr>
              <p:cNvSpPr/>
              <p:nvPr/>
            </p:nvSpPr>
            <p:spPr>
              <a:xfrm>
                <a:off x="10893293" y="4074620"/>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63" name="Graphic 62" descr="Lost with solid fill">
                <a:extLst>
                  <a:ext uri="{FF2B5EF4-FFF2-40B4-BE49-F238E27FC236}">
                    <a16:creationId xmlns:a16="http://schemas.microsoft.com/office/drawing/2014/main" id="{58B68013-8B91-A01E-722F-2635593192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905993" y="4107509"/>
                <a:ext cx="378371" cy="378371"/>
              </a:xfrm>
              <a:prstGeom prst="rect">
                <a:avLst/>
              </a:prstGeom>
            </p:spPr>
          </p:pic>
          <p:pic>
            <p:nvPicPr>
              <p:cNvPr id="1033" name="Graphic 1032" descr="Atom with solid fill">
                <a:extLst>
                  <a:ext uri="{FF2B5EF4-FFF2-40B4-BE49-F238E27FC236}">
                    <a16:creationId xmlns:a16="http://schemas.microsoft.com/office/drawing/2014/main" id="{8CAB5346-C88F-C612-A826-BF7FA8C85FB2}"/>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8041862" y="5085687"/>
                <a:ext cx="682890" cy="682890"/>
              </a:xfrm>
              <a:prstGeom prst="rect">
                <a:avLst/>
              </a:prstGeom>
            </p:spPr>
          </p:pic>
        </p:grpSp>
        <p:pic>
          <p:nvPicPr>
            <p:cNvPr id="33" name="Graphic 32" descr="Muscular arm with solid fill">
              <a:extLst>
                <a:ext uri="{FF2B5EF4-FFF2-40B4-BE49-F238E27FC236}">
                  <a16:creationId xmlns:a16="http://schemas.microsoft.com/office/drawing/2014/main" id="{804D4AB7-A240-423A-2242-407AE7108533}"/>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6732868" y="3900365"/>
              <a:ext cx="678652" cy="678652"/>
            </a:xfrm>
            <a:prstGeom prst="rect">
              <a:avLst/>
            </a:prstGeom>
          </p:spPr>
        </p:pic>
        <p:pic>
          <p:nvPicPr>
            <p:cNvPr id="37" name="Graphic 36" descr="Close with solid fill">
              <a:extLst>
                <a:ext uri="{FF2B5EF4-FFF2-40B4-BE49-F238E27FC236}">
                  <a16:creationId xmlns:a16="http://schemas.microsoft.com/office/drawing/2014/main" id="{5A8C5140-BC79-1EE2-1CC0-5465078D082B}"/>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737030" y="4007935"/>
              <a:ext cx="287332" cy="277361"/>
            </a:xfrm>
            <a:prstGeom prst="rect">
              <a:avLst/>
            </a:prstGeom>
          </p:spPr>
        </p:pic>
        <p:pic>
          <p:nvPicPr>
            <p:cNvPr id="39" name="Graphic 38" descr="Battery charging with solid fill">
              <a:extLst>
                <a:ext uri="{FF2B5EF4-FFF2-40B4-BE49-F238E27FC236}">
                  <a16:creationId xmlns:a16="http://schemas.microsoft.com/office/drawing/2014/main" id="{5A3135DD-400B-D0EA-C6F2-FF977F7E634A}"/>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6811360" y="5218021"/>
              <a:ext cx="626918" cy="626918"/>
            </a:xfrm>
            <a:prstGeom prst="rect">
              <a:avLst/>
            </a:prstGeom>
          </p:spPr>
        </p:pic>
        <p:grpSp>
          <p:nvGrpSpPr>
            <p:cNvPr id="42" name="Group 41">
              <a:extLst>
                <a:ext uri="{FF2B5EF4-FFF2-40B4-BE49-F238E27FC236}">
                  <a16:creationId xmlns:a16="http://schemas.microsoft.com/office/drawing/2014/main" id="{6B433435-E207-A9A6-FD6D-025B3DCF8877}"/>
                </a:ext>
              </a:extLst>
            </p:cNvPr>
            <p:cNvGrpSpPr/>
            <p:nvPr/>
          </p:nvGrpSpPr>
          <p:grpSpPr>
            <a:xfrm>
              <a:off x="10727333" y="4969886"/>
              <a:ext cx="730559" cy="805264"/>
              <a:chOff x="-2156648" y="1637753"/>
              <a:chExt cx="730559" cy="805264"/>
            </a:xfrm>
            <a:grpFill/>
          </p:grpSpPr>
          <p:pic>
            <p:nvPicPr>
              <p:cNvPr id="50" name="Graphic 49" descr="User with solid fill">
                <a:extLst>
                  <a:ext uri="{FF2B5EF4-FFF2-40B4-BE49-F238E27FC236}">
                    <a16:creationId xmlns:a16="http://schemas.microsoft.com/office/drawing/2014/main" id="{226AFDCD-4F75-524C-D761-A65BBD0BC65C}"/>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156648" y="1637753"/>
                <a:ext cx="730559" cy="730559"/>
              </a:xfrm>
              <a:prstGeom prst="rect">
                <a:avLst/>
              </a:prstGeom>
            </p:spPr>
          </p:pic>
          <p:sp>
            <p:nvSpPr>
              <p:cNvPr id="53" name="Oval 52">
                <a:extLst>
                  <a:ext uri="{FF2B5EF4-FFF2-40B4-BE49-F238E27FC236}">
                    <a16:creationId xmlns:a16="http://schemas.microsoft.com/office/drawing/2014/main" id="{0FC2BC23-C671-281D-DB66-FEDECF994A9F}"/>
                  </a:ext>
                </a:extLst>
              </p:cNvPr>
              <p:cNvSpPr/>
              <p:nvPr/>
            </p:nvSpPr>
            <p:spPr>
              <a:xfrm>
                <a:off x="-1841500" y="2203450"/>
                <a:ext cx="107098" cy="10864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sp>
            <p:nvSpPr>
              <p:cNvPr id="54" name="Graphic 94" descr="Single gear with solid fill">
                <a:extLst>
                  <a:ext uri="{FF2B5EF4-FFF2-40B4-BE49-F238E27FC236}">
                    <a16:creationId xmlns:a16="http://schemas.microsoft.com/office/drawing/2014/main" id="{885AAFF8-CC0C-142C-F785-4E14E0C5861C}"/>
                  </a:ext>
                </a:extLst>
              </p:cNvPr>
              <p:cNvSpPr/>
              <p:nvPr/>
            </p:nvSpPr>
            <p:spPr>
              <a:xfrm>
                <a:off x="-1974761" y="2070938"/>
                <a:ext cx="372626" cy="372079"/>
              </a:xfrm>
              <a:custGeom>
                <a:avLst/>
                <a:gdLst>
                  <a:gd name="connsiteX0" fmla="*/ 186040 w 372626"/>
                  <a:gd name="connsiteY0" fmla="*/ 251701 h 372079"/>
                  <a:gd name="connsiteX1" fmla="*/ 120379 w 372626"/>
                  <a:gd name="connsiteY1" fmla="*/ 186040 h 372079"/>
                  <a:gd name="connsiteX2" fmla="*/ 186040 w 372626"/>
                  <a:gd name="connsiteY2" fmla="*/ 120379 h 372079"/>
                  <a:gd name="connsiteX3" fmla="*/ 251701 w 372626"/>
                  <a:gd name="connsiteY3" fmla="*/ 186040 h 372079"/>
                  <a:gd name="connsiteX4" fmla="*/ 186040 w 372626"/>
                  <a:gd name="connsiteY4" fmla="*/ 251701 h 372079"/>
                  <a:gd name="connsiteX5" fmla="*/ 333777 w 372626"/>
                  <a:gd name="connsiteY5" fmla="*/ 145002 h 372079"/>
                  <a:gd name="connsiteX6" fmla="*/ 319551 w 372626"/>
                  <a:gd name="connsiteY6" fmla="*/ 111077 h 372079"/>
                  <a:gd name="connsiteX7" fmla="*/ 333230 w 372626"/>
                  <a:gd name="connsiteY7" fmla="*/ 70039 h 372079"/>
                  <a:gd name="connsiteX8" fmla="*/ 302041 w 372626"/>
                  <a:gd name="connsiteY8" fmla="*/ 38850 h 372079"/>
                  <a:gd name="connsiteX9" fmla="*/ 261003 w 372626"/>
                  <a:gd name="connsiteY9" fmla="*/ 52529 h 372079"/>
                  <a:gd name="connsiteX10" fmla="*/ 226531 w 372626"/>
                  <a:gd name="connsiteY10" fmla="*/ 38302 h 372079"/>
                  <a:gd name="connsiteX11" fmla="*/ 207927 w 372626"/>
                  <a:gd name="connsiteY11" fmla="*/ 0 h 372079"/>
                  <a:gd name="connsiteX12" fmla="*/ 164153 w 372626"/>
                  <a:gd name="connsiteY12" fmla="*/ 0 h 372079"/>
                  <a:gd name="connsiteX13" fmla="*/ 145002 w 372626"/>
                  <a:gd name="connsiteY13" fmla="*/ 38302 h 372079"/>
                  <a:gd name="connsiteX14" fmla="*/ 111077 w 372626"/>
                  <a:gd name="connsiteY14" fmla="*/ 52529 h 372079"/>
                  <a:gd name="connsiteX15" fmla="*/ 70039 w 372626"/>
                  <a:gd name="connsiteY15" fmla="*/ 38850 h 372079"/>
                  <a:gd name="connsiteX16" fmla="*/ 38850 w 372626"/>
                  <a:gd name="connsiteY16" fmla="*/ 70039 h 372079"/>
                  <a:gd name="connsiteX17" fmla="*/ 52529 w 372626"/>
                  <a:gd name="connsiteY17" fmla="*/ 111077 h 372079"/>
                  <a:gd name="connsiteX18" fmla="*/ 38302 w 372626"/>
                  <a:gd name="connsiteY18" fmla="*/ 145549 h 372079"/>
                  <a:gd name="connsiteX19" fmla="*/ 0 w 372626"/>
                  <a:gd name="connsiteY19" fmla="*/ 164153 h 372079"/>
                  <a:gd name="connsiteX20" fmla="*/ 0 w 372626"/>
                  <a:gd name="connsiteY20" fmla="*/ 207927 h 372079"/>
                  <a:gd name="connsiteX21" fmla="*/ 38302 w 372626"/>
                  <a:gd name="connsiteY21" fmla="*/ 227078 h 372079"/>
                  <a:gd name="connsiteX22" fmla="*/ 52529 w 372626"/>
                  <a:gd name="connsiteY22" fmla="*/ 261003 h 372079"/>
                  <a:gd name="connsiteX23" fmla="*/ 38850 w 372626"/>
                  <a:gd name="connsiteY23" fmla="*/ 302041 h 372079"/>
                  <a:gd name="connsiteX24" fmla="*/ 70039 w 372626"/>
                  <a:gd name="connsiteY24" fmla="*/ 333230 h 372079"/>
                  <a:gd name="connsiteX25" fmla="*/ 111077 w 372626"/>
                  <a:gd name="connsiteY25" fmla="*/ 319551 h 372079"/>
                  <a:gd name="connsiteX26" fmla="*/ 145549 w 372626"/>
                  <a:gd name="connsiteY26" fmla="*/ 333777 h 372079"/>
                  <a:gd name="connsiteX27" fmla="*/ 164700 w 372626"/>
                  <a:gd name="connsiteY27" fmla="*/ 372080 h 372079"/>
                  <a:gd name="connsiteX28" fmla="*/ 208474 w 372626"/>
                  <a:gd name="connsiteY28" fmla="*/ 372080 h 372079"/>
                  <a:gd name="connsiteX29" fmla="*/ 227625 w 372626"/>
                  <a:gd name="connsiteY29" fmla="*/ 333777 h 372079"/>
                  <a:gd name="connsiteX30" fmla="*/ 261550 w 372626"/>
                  <a:gd name="connsiteY30" fmla="*/ 319551 h 372079"/>
                  <a:gd name="connsiteX31" fmla="*/ 302588 w 372626"/>
                  <a:gd name="connsiteY31" fmla="*/ 333230 h 372079"/>
                  <a:gd name="connsiteX32" fmla="*/ 333777 w 372626"/>
                  <a:gd name="connsiteY32" fmla="*/ 302041 h 372079"/>
                  <a:gd name="connsiteX33" fmla="*/ 320098 w 372626"/>
                  <a:gd name="connsiteY33" fmla="*/ 261003 h 372079"/>
                  <a:gd name="connsiteX34" fmla="*/ 334325 w 372626"/>
                  <a:gd name="connsiteY34" fmla="*/ 226531 h 372079"/>
                  <a:gd name="connsiteX35" fmla="*/ 372627 w 372626"/>
                  <a:gd name="connsiteY35" fmla="*/ 207380 h 372079"/>
                  <a:gd name="connsiteX36" fmla="*/ 372627 w 372626"/>
                  <a:gd name="connsiteY36" fmla="*/ 163606 h 372079"/>
                  <a:gd name="connsiteX37" fmla="*/ 333777 w 372626"/>
                  <a:gd name="connsiteY37" fmla="*/ 145002 h 37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2626" h="372079">
                    <a:moveTo>
                      <a:pt x="186040" y="251701"/>
                    </a:moveTo>
                    <a:cubicBezTo>
                      <a:pt x="149926" y="251701"/>
                      <a:pt x="120379" y="222153"/>
                      <a:pt x="120379" y="186040"/>
                    </a:cubicBezTo>
                    <a:cubicBezTo>
                      <a:pt x="120379" y="149926"/>
                      <a:pt x="149926" y="120379"/>
                      <a:pt x="186040" y="120379"/>
                    </a:cubicBezTo>
                    <a:cubicBezTo>
                      <a:pt x="222153" y="120379"/>
                      <a:pt x="251701" y="149926"/>
                      <a:pt x="251701" y="186040"/>
                    </a:cubicBezTo>
                    <a:cubicBezTo>
                      <a:pt x="251701" y="222153"/>
                      <a:pt x="222153" y="251701"/>
                      <a:pt x="186040" y="251701"/>
                    </a:cubicBezTo>
                    <a:close/>
                    <a:moveTo>
                      <a:pt x="333777" y="145002"/>
                    </a:moveTo>
                    <a:cubicBezTo>
                      <a:pt x="330494" y="132964"/>
                      <a:pt x="325570" y="121473"/>
                      <a:pt x="319551" y="111077"/>
                    </a:cubicBezTo>
                    <a:lnTo>
                      <a:pt x="333230" y="70039"/>
                    </a:lnTo>
                    <a:lnTo>
                      <a:pt x="302041" y="38850"/>
                    </a:lnTo>
                    <a:lnTo>
                      <a:pt x="261003" y="52529"/>
                    </a:lnTo>
                    <a:cubicBezTo>
                      <a:pt x="250059" y="46510"/>
                      <a:pt x="238569" y="41585"/>
                      <a:pt x="226531" y="38302"/>
                    </a:cubicBezTo>
                    <a:lnTo>
                      <a:pt x="207927" y="0"/>
                    </a:lnTo>
                    <a:lnTo>
                      <a:pt x="164153" y="0"/>
                    </a:lnTo>
                    <a:lnTo>
                      <a:pt x="145002" y="38302"/>
                    </a:lnTo>
                    <a:cubicBezTo>
                      <a:pt x="132964" y="41585"/>
                      <a:pt x="121473" y="46510"/>
                      <a:pt x="111077" y="52529"/>
                    </a:cubicBezTo>
                    <a:lnTo>
                      <a:pt x="70039" y="38850"/>
                    </a:lnTo>
                    <a:lnTo>
                      <a:pt x="38850" y="70039"/>
                    </a:lnTo>
                    <a:lnTo>
                      <a:pt x="52529" y="111077"/>
                    </a:lnTo>
                    <a:cubicBezTo>
                      <a:pt x="46510" y="122020"/>
                      <a:pt x="41585" y="133511"/>
                      <a:pt x="38302" y="145549"/>
                    </a:cubicBezTo>
                    <a:lnTo>
                      <a:pt x="0" y="164153"/>
                    </a:lnTo>
                    <a:lnTo>
                      <a:pt x="0" y="207927"/>
                    </a:lnTo>
                    <a:lnTo>
                      <a:pt x="38302" y="227078"/>
                    </a:lnTo>
                    <a:cubicBezTo>
                      <a:pt x="41585" y="239116"/>
                      <a:pt x="46510" y="250607"/>
                      <a:pt x="52529" y="261003"/>
                    </a:cubicBezTo>
                    <a:lnTo>
                      <a:pt x="38850" y="302041"/>
                    </a:lnTo>
                    <a:lnTo>
                      <a:pt x="70039" y="333230"/>
                    </a:lnTo>
                    <a:lnTo>
                      <a:pt x="111077" y="319551"/>
                    </a:lnTo>
                    <a:cubicBezTo>
                      <a:pt x="122020" y="325570"/>
                      <a:pt x="133511" y="330494"/>
                      <a:pt x="145549" y="333777"/>
                    </a:cubicBezTo>
                    <a:lnTo>
                      <a:pt x="164700" y="372080"/>
                    </a:lnTo>
                    <a:lnTo>
                      <a:pt x="208474" y="372080"/>
                    </a:lnTo>
                    <a:lnTo>
                      <a:pt x="227625" y="333777"/>
                    </a:lnTo>
                    <a:cubicBezTo>
                      <a:pt x="239663" y="330494"/>
                      <a:pt x="251154" y="325570"/>
                      <a:pt x="261550" y="319551"/>
                    </a:cubicBezTo>
                    <a:lnTo>
                      <a:pt x="302588" y="333230"/>
                    </a:lnTo>
                    <a:lnTo>
                      <a:pt x="333777" y="302041"/>
                    </a:lnTo>
                    <a:lnTo>
                      <a:pt x="320098" y="261003"/>
                    </a:lnTo>
                    <a:cubicBezTo>
                      <a:pt x="326117" y="250059"/>
                      <a:pt x="331042" y="238569"/>
                      <a:pt x="334325" y="226531"/>
                    </a:cubicBezTo>
                    <a:lnTo>
                      <a:pt x="372627" y="207380"/>
                    </a:lnTo>
                    <a:lnTo>
                      <a:pt x="372627" y="163606"/>
                    </a:lnTo>
                    <a:lnTo>
                      <a:pt x="333777" y="145002"/>
                    </a:lnTo>
                    <a:close/>
                  </a:path>
                </a:pathLst>
              </a:custGeom>
              <a:grpFill/>
              <a:ln w="16244" cap="flat">
                <a:solidFill>
                  <a:schemeClr val="bg1"/>
                </a:solidFill>
                <a:prstDash val="solid"/>
                <a:miter/>
              </a:ln>
            </p:spPr>
            <p:txBody>
              <a:bodyPr rtlCol="0" anchor="ctr"/>
              <a:lstStyle/>
              <a:p>
                <a:endParaRPr lang="en-US" sz="1788"/>
              </a:p>
            </p:txBody>
          </p:sp>
        </p:grpSp>
        <p:pic>
          <p:nvPicPr>
            <p:cNvPr id="57" name="Graphic 56" descr="Close with solid fill">
              <a:extLst>
                <a:ext uri="{FF2B5EF4-FFF2-40B4-BE49-F238E27FC236}">
                  <a16:creationId xmlns:a16="http://schemas.microsoft.com/office/drawing/2014/main" id="{423969C7-98D4-C079-9152-536ACBDE798B}"/>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609904" y="5126403"/>
              <a:ext cx="287332" cy="277361"/>
            </a:xfrm>
            <a:prstGeom prst="rect">
              <a:avLst/>
            </a:prstGeom>
          </p:spPr>
        </p:pic>
      </p:grpSp>
      <p:grpSp>
        <p:nvGrpSpPr>
          <p:cNvPr id="60" name="Group 59">
            <a:extLst>
              <a:ext uri="{FF2B5EF4-FFF2-40B4-BE49-F238E27FC236}">
                <a16:creationId xmlns:a16="http://schemas.microsoft.com/office/drawing/2014/main" id="{46F6C8CA-3E7D-75EE-7FEF-CD1FCD74690C}"/>
              </a:ext>
            </a:extLst>
          </p:cNvPr>
          <p:cNvGrpSpPr/>
          <p:nvPr/>
        </p:nvGrpSpPr>
        <p:grpSpPr>
          <a:xfrm>
            <a:off x="338722" y="3879068"/>
            <a:ext cx="4393964" cy="1818013"/>
            <a:chOff x="416888" y="3982931"/>
            <a:chExt cx="5407956" cy="2237555"/>
          </a:xfrm>
          <a:solidFill>
            <a:schemeClr val="tx1"/>
          </a:solidFill>
        </p:grpSpPr>
        <p:grpSp>
          <p:nvGrpSpPr>
            <p:cNvPr id="11" name="Group 10">
              <a:extLst>
                <a:ext uri="{FF2B5EF4-FFF2-40B4-BE49-F238E27FC236}">
                  <a16:creationId xmlns:a16="http://schemas.microsoft.com/office/drawing/2014/main" id="{028121D8-713E-0328-5621-470DC5C237AE}"/>
                </a:ext>
              </a:extLst>
            </p:cNvPr>
            <p:cNvGrpSpPr/>
            <p:nvPr/>
          </p:nvGrpSpPr>
          <p:grpSpPr>
            <a:xfrm>
              <a:off x="416888" y="3982931"/>
              <a:ext cx="5407956" cy="2237555"/>
              <a:chOff x="416888" y="3982931"/>
              <a:chExt cx="5407956" cy="2237555"/>
            </a:xfrm>
            <a:grpFill/>
          </p:grpSpPr>
          <p:sp>
            <p:nvSpPr>
              <p:cNvPr id="19" name="TextBox 18">
                <a:extLst>
                  <a:ext uri="{FF2B5EF4-FFF2-40B4-BE49-F238E27FC236}">
                    <a16:creationId xmlns:a16="http://schemas.microsoft.com/office/drawing/2014/main" id="{6C1CE25B-5894-0C28-0478-C89A4DB848C6}"/>
                  </a:ext>
                </a:extLst>
              </p:cNvPr>
              <p:cNvSpPr txBox="1"/>
              <p:nvPr/>
            </p:nvSpPr>
            <p:spPr>
              <a:xfrm>
                <a:off x="416888" y="5749699"/>
                <a:ext cx="1377063"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DREAMY &amp; DISENGAGED</a:t>
                </a:r>
              </a:p>
            </p:txBody>
          </p:sp>
          <p:sp>
            <p:nvSpPr>
              <p:cNvPr id="20" name="TextBox 19">
                <a:extLst>
                  <a:ext uri="{FF2B5EF4-FFF2-40B4-BE49-F238E27FC236}">
                    <a16:creationId xmlns:a16="http://schemas.microsoft.com/office/drawing/2014/main" id="{BCED616F-D472-38B9-1E6B-F1A28928C4D4}"/>
                  </a:ext>
                </a:extLst>
              </p:cNvPr>
              <p:cNvSpPr txBox="1"/>
              <p:nvPr/>
            </p:nvSpPr>
            <p:spPr>
              <a:xfrm>
                <a:off x="1729279" y="5769006"/>
                <a:ext cx="1289734" cy="421576"/>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SOCIALLY UNAWARE</a:t>
                </a:r>
              </a:p>
            </p:txBody>
          </p:sp>
          <p:sp>
            <p:nvSpPr>
              <p:cNvPr id="22" name="TextBox 21">
                <a:extLst>
                  <a:ext uri="{FF2B5EF4-FFF2-40B4-BE49-F238E27FC236}">
                    <a16:creationId xmlns:a16="http://schemas.microsoft.com/office/drawing/2014/main" id="{FC37AA0F-33D2-66C0-3FFD-9DF226F84858}"/>
                  </a:ext>
                </a:extLst>
              </p:cNvPr>
              <p:cNvSpPr txBox="1"/>
              <p:nvPr/>
            </p:nvSpPr>
            <p:spPr>
              <a:xfrm>
                <a:off x="3026192" y="5798911"/>
                <a:ext cx="1443516"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PROBLEM SEXUAL RELATIONSHIPS</a:t>
                </a:r>
              </a:p>
            </p:txBody>
          </p:sp>
          <p:sp>
            <p:nvSpPr>
              <p:cNvPr id="23" name="TextBox 22">
                <a:extLst>
                  <a:ext uri="{FF2B5EF4-FFF2-40B4-BE49-F238E27FC236}">
                    <a16:creationId xmlns:a16="http://schemas.microsoft.com/office/drawing/2014/main" id="{ED184B0C-FC40-CF53-3CE3-F510EC231435}"/>
                  </a:ext>
                </a:extLst>
              </p:cNvPr>
              <p:cNvSpPr txBox="1"/>
              <p:nvPr/>
            </p:nvSpPr>
            <p:spPr>
              <a:xfrm>
                <a:off x="4353643" y="4644771"/>
                <a:ext cx="1471201"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IMPULSIVE &amp;</a:t>
                </a:r>
              </a:p>
              <a:p>
                <a:pPr algn="ctr"/>
                <a:r>
                  <a:rPr lang="en-US" sz="813" dirty="0">
                    <a:latin typeface="Arial Rounded MT Bold" panose="020F0704030504030204" pitchFamily="34" charset="77"/>
                  </a:rPr>
                  <a:t>DISRUPTIVE</a:t>
                </a:r>
              </a:p>
            </p:txBody>
          </p:sp>
          <p:sp>
            <p:nvSpPr>
              <p:cNvPr id="28" name="TextBox 27">
                <a:extLst>
                  <a:ext uri="{FF2B5EF4-FFF2-40B4-BE49-F238E27FC236}">
                    <a16:creationId xmlns:a16="http://schemas.microsoft.com/office/drawing/2014/main" id="{57E5CB14-BEF9-9444-016F-DCBDCD89CE6D}"/>
                  </a:ext>
                </a:extLst>
              </p:cNvPr>
              <p:cNvSpPr txBox="1"/>
              <p:nvPr/>
            </p:nvSpPr>
            <p:spPr>
              <a:xfrm>
                <a:off x="436655" y="4649619"/>
                <a:ext cx="1365284"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TICS, ECHOS</a:t>
                </a:r>
              </a:p>
              <a:p>
                <a:pPr algn="ctr"/>
                <a:r>
                  <a:rPr lang="en-US" sz="813" dirty="0">
                    <a:latin typeface="Arial Rounded MT Bold" panose="020F0704030504030204" pitchFamily="34" charset="77"/>
                  </a:rPr>
                  <a:t>&amp; DYSPRAXIA</a:t>
                </a:r>
              </a:p>
            </p:txBody>
          </p:sp>
          <p:sp>
            <p:nvSpPr>
              <p:cNvPr id="30" name="TextBox 29">
                <a:extLst>
                  <a:ext uri="{FF2B5EF4-FFF2-40B4-BE49-F238E27FC236}">
                    <a16:creationId xmlns:a16="http://schemas.microsoft.com/office/drawing/2014/main" id="{EA700E3A-FD7D-63CA-0CFA-BFDA14EF05C6}"/>
                  </a:ext>
                </a:extLst>
              </p:cNvPr>
              <p:cNvSpPr txBox="1"/>
              <p:nvPr/>
            </p:nvSpPr>
            <p:spPr>
              <a:xfrm>
                <a:off x="1691608" y="4671345"/>
                <a:ext cx="1351145"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RULES, RITUALS</a:t>
                </a:r>
              </a:p>
              <a:p>
                <a:pPr algn="ctr"/>
                <a:r>
                  <a:rPr lang="en-US" sz="813" dirty="0">
                    <a:latin typeface="Arial Rounded MT Bold" panose="020F0704030504030204" pitchFamily="34" charset="77"/>
                  </a:rPr>
                  <a:t>&amp; HOARDING</a:t>
                </a:r>
              </a:p>
            </p:txBody>
          </p:sp>
          <p:sp>
            <p:nvSpPr>
              <p:cNvPr id="32" name="TextBox 31">
                <a:extLst>
                  <a:ext uri="{FF2B5EF4-FFF2-40B4-BE49-F238E27FC236}">
                    <a16:creationId xmlns:a16="http://schemas.microsoft.com/office/drawing/2014/main" id="{69BB669D-F66B-7B24-84DB-0DE7CFD6E32F}"/>
                  </a:ext>
                </a:extLst>
              </p:cNvPr>
              <p:cNvSpPr txBox="1"/>
              <p:nvPr/>
            </p:nvSpPr>
            <p:spPr>
              <a:xfrm>
                <a:off x="3039972" y="4659721"/>
                <a:ext cx="1369337"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DIS/INHIBITED</a:t>
                </a:r>
              </a:p>
              <a:p>
                <a:pPr algn="ctr"/>
                <a:r>
                  <a:rPr lang="en-US" sz="813" dirty="0">
                    <a:latin typeface="Arial Rounded MT Bold" panose="020F0704030504030204" pitchFamily="34" charset="77"/>
                  </a:rPr>
                  <a:t>SOCIALLY</a:t>
                </a:r>
              </a:p>
            </p:txBody>
          </p:sp>
          <p:sp>
            <p:nvSpPr>
              <p:cNvPr id="34" name="TextBox 33">
                <a:extLst>
                  <a:ext uri="{FF2B5EF4-FFF2-40B4-BE49-F238E27FC236}">
                    <a16:creationId xmlns:a16="http://schemas.microsoft.com/office/drawing/2014/main" id="{5EB52660-478A-0CB8-F1B4-A2C01A98FC12}"/>
                  </a:ext>
                </a:extLst>
              </p:cNvPr>
              <p:cNvSpPr txBox="1"/>
              <p:nvPr/>
            </p:nvSpPr>
            <p:spPr>
              <a:xfrm>
                <a:off x="4419747" y="5783729"/>
                <a:ext cx="1288752"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OVER</a:t>
                </a:r>
              </a:p>
              <a:p>
                <a:pPr algn="ctr"/>
                <a:r>
                  <a:rPr lang="en-US" sz="813" dirty="0">
                    <a:latin typeface="Arial Rounded MT Bold" panose="020F0704030504030204" pitchFamily="34" charset="77"/>
                  </a:rPr>
                  <a:t>DEPENDENT</a:t>
                </a:r>
              </a:p>
            </p:txBody>
          </p:sp>
          <p:grpSp>
            <p:nvGrpSpPr>
              <p:cNvPr id="58" name="Group 57">
                <a:extLst>
                  <a:ext uri="{FF2B5EF4-FFF2-40B4-BE49-F238E27FC236}">
                    <a16:creationId xmlns:a16="http://schemas.microsoft.com/office/drawing/2014/main" id="{FD6F6CF5-C9E6-87F8-5F76-BF347B8A580B}"/>
                  </a:ext>
                </a:extLst>
              </p:cNvPr>
              <p:cNvGrpSpPr/>
              <p:nvPr/>
            </p:nvGrpSpPr>
            <p:grpSpPr>
              <a:xfrm>
                <a:off x="4744737" y="3982931"/>
                <a:ext cx="625507" cy="733299"/>
                <a:chOff x="8305695" y="5283206"/>
                <a:chExt cx="625507" cy="733299"/>
              </a:xfrm>
              <a:grpFill/>
            </p:grpSpPr>
            <p:pic>
              <p:nvPicPr>
                <p:cNvPr id="36" name="Graphic 35" descr="Close with solid fill">
                  <a:extLst>
                    <a:ext uri="{FF2B5EF4-FFF2-40B4-BE49-F238E27FC236}">
                      <a16:creationId xmlns:a16="http://schemas.microsoft.com/office/drawing/2014/main" id="{CAA58D36-DA03-9F5E-7199-263BF987325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72509" y="5283206"/>
                  <a:ext cx="287332" cy="277361"/>
                </a:xfrm>
                <a:prstGeom prst="rect">
                  <a:avLst/>
                </a:prstGeom>
              </p:spPr>
            </p:pic>
            <p:pic>
              <p:nvPicPr>
                <p:cNvPr id="56" name="Graphic 55" descr="Dance with solid fill">
                  <a:extLst>
                    <a:ext uri="{FF2B5EF4-FFF2-40B4-BE49-F238E27FC236}">
                      <a16:creationId xmlns:a16="http://schemas.microsoft.com/office/drawing/2014/main" id="{52484DD1-3988-B229-3082-04851186C455}"/>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8305695" y="5390998"/>
                  <a:ext cx="625507" cy="625507"/>
                </a:xfrm>
                <a:prstGeom prst="rect">
                  <a:avLst/>
                </a:prstGeom>
              </p:spPr>
            </p:pic>
          </p:grpSp>
          <p:grpSp>
            <p:nvGrpSpPr>
              <p:cNvPr id="1157" name="Group 1156">
                <a:extLst>
                  <a:ext uri="{FF2B5EF4-FFF2-40B4-BE49-F238E27FC236}">
                    <a16:creationId xmlns:a16="http://schemas.microsoft.com/office/drawing/2014/main" id="{3ADEDE16-5E30-D92A-2E24-29029E4EC520}"/>
                  </a:ext>
                </a:extLst>
              </p:cNvPr>
              <p:cNvGrpSpPr/>
              <p:nvPr/>
            </p:nvGrpSpPr>
            <p:grpSpPr>
              <a:xfrm>
                <a:off x="831415" y="4036417"/>
                <a:ext cx="457198" cy="477162"/>
                <a:chOff x="1081623" y="4256916"/>
                <a:chExt cx="457198" cy="477162"/>
              </a:xfrm>
              <a:grpFill/>
            </p:grpSpPr>
            <p:sp>
              <p:nvSpPr>
                <p:cNvPr id="1108" name="Oval 1107">
                  <a:extLst>
                    <a:ext uri="{FF2B5EF4-FFF2-40B4-BE49-F238E27FC236}">
                      <a16:creationId xmlns:a16="http://schemas.microsoft.com/office/drawing/2014/main" id="{39750417-2B24-56DE-7A9B-F42A4723F7A1}"/>
                    </a:ext>
                  </a:extLst>
                </p:cNvPr>
                <p:cNvSpPr/>
                <p:nvPr/>
              </p:nvSpPr>
              <p:spPr>
                <a:xfrm>
                  <a:off x="1081623" y="4256916"/>
                  <a:ext cx="457198" cy="477162"/>
                </a:xfrm>
                <a:prstGeom prst="ellipse">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pic>
              <p:nvPicPr>
                <p:cNvPr id="1109" name="Graphic 1108" descr="Exclamation mark with solid fill">
                  <a:extLst>
                    <a:ext uri="{FF2B5EF4-FFF2-40B4-BE49-F238E27FC236}">
                      <a16:creationId xmlns:a16="http://schemas.microsoft.com/office/drawing/2014/main" id="{E1C85F48-CED4-03B8-B96E-A958A7F2585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03739" y="4308965"/>
                  <a:ext cx="431874" cy="389412"/>
                </a:xfrm>
                <a:prstGeom prst="rect">
                  <a:avLst/>
                </a:prstGeom>
              </p:spPr>
            </p:pic>
          </p:grpSp>
          <p:grpSp>
            <p:nvGrpSpPr>
              <p:cNvPr id="1134" name="Group 1133">
                <a:extLst>
                  <a:ext uri="{FF2B5EF4-FFF2-40B4-BE49-F238E27FC236}">
                    <a16:creationId xmlns:a16="http://schemas.microsoft.com/office/drawing/2014/main" id="{34A3929A-D7F0-779B-2CA7-C5BFDFF0B489}"/>
                  </a:ext>
                </a:extLst>
              </p:cNvPr>
              <p:cNvGrpSpPr/>
              <p:nvPr/>
            </p:nvGrpSpPr>
            <p:grpSpPr>
              <a:xfrm>
                <a:off x="2094474" y="5163382"/>
                <a:ext cx="647092" cy="671197"/>
                <a:chOff x="1617896" y="5206885"/>
                <a:chExt cx="786670" cy="852227"/>
              </a:xfrm>
              <a:grpFill/>
            </p:grpSpPr>
            <p:pic>
              <p:nvPicPr>
                <p:cNvPr id="1131" name="Graphic 1130" descr="Users with solid fill">
                  <a:extLst>
                    <a:ext uri="{FF2B5EF4-FFF2-40B4-BE49-F238E27FC236}">
                      <a16:creationId xmlns:a16="http://schemas.microsoft.com/office/drawing/2014/main" id="{84877A74-1283-1B6A-92AE-CA78980C56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617896" y="5272442"/>
                  <a:ext cx="786670" cy="786670"/>
                </a:xfrm>
                <a:prstGeom prst="rect">
                  <a:avLst/>
                </a:prstGeom>
              </p:spPr>
            </p:pic>
            <p:pic>
              <p:nvPicPr>
                <p:cNvPr id="1133" name="Graphic 1132" descr="Question Mark with solid fill">
                  <a:extLst>
                    <a:ext uri="{FF2B5EF4-FFF2-40B4-BE49-F238E27FC236}">
                      <a16:creationId xmlns:a16="http://schemas.microsoft.com/office/drawing/2014/main" id="{60A7AE33-B7A2-3843-5404-CDE98D45321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776047" y="5206885"/>
                  <a:ext cx="457200" cy="457200"/>
                </a:xfrm>
                <a:prstGeom prst="rect">
                  <a:avLst/>
                </a:prstGeom>
              </p:spPr>
            </p:pic>
          </p:grpSp>
          <p:grpSp>
            <p:nvGrpSpPr>
              <p:cNvPr id="1159" name="Group 1158">
                <a:extLst>
                  <a:ext uri="{FF2B5EF4-FFF2-40B4-BE49-F238E27FC236}">
                    <a16:creationId xmlns:a16="http://schemas.microsoft.com/office/drawing/2014/main" id="{36C06289-B4C2-ADD8-06A4-58E1A2FFDA2D}"/>
                  </a:ext>
                </a:extLst>
              </p:cNvPr>
              <p:cNvGrpSpPr/>
              <p:nvPr/>
            </p:nvGrpSpPr>
            <p:grpSpPr>
              <a:xfrm>
                <a:off x="3312131" y="5123680"/>
                <a:ext cx="915466" cy="615195"/>
                <a:chOff x="2908792" y="5249733"/>
                <a:chExt cx="915466" cy="615195"/>
              </a:xfrm>
              <a:grpFill/>
            </p:grpSpPr>
            <p:pic>
              <p:nvPicPr>
                <p:cNvPr id="1114" name="Graphic 1113" descr="Sad face outline with solid fill">
                  <a:extLst>
                    <a:ext uri="{FF2B5EF4-FFF2-40B4-BE49-F238E27FC236}">
                      <a16:creationId xmlns:a16="http://schemas.microsoft.com/office/drawing/2014/main" id="{AC19072B-ADBD-BAC0-25B6-916B91D3028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908792" y="5384246"/>
                  <a:ext cx="388650" cy="350534"/>
                </a:xfrm>
                <a:prstGeom prst="rect">
                  <a:avLst/>
                </a:prstGeom>
              </p:spPr>
            </p:pic>
            <p:pic>
              <p:nvPicPr>
                <p:cNvPr id="1115" name="Graphic 1114" descr="Sad face outline with solid fill">
                  <a:extLst>
                    <a:ext uri="{FF2B5EF4-FFF2-40B4-BE49-F238E27FC236}">
                      <a16:creationId xmlns:a16="http://schemas.microsoft.com/office/drawing/2014/main" id="{D064EA1B-CC09-5086-DEC5-3AD70CF13F8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435608" y="5389257"/>
                  <a:ext cx="388650" cy="350534"/>
                </a:xfrm>
                <a:prstGeom prst="rect">
                  <a:avLst/>
                </a:prstGeom>
              </p:spPr>
            </p:pic>
            <p:grpSp>
              <p:nvGrpSpPr>
                <p:cNvPr id="1146" name="Group 1145">
                  <a:extLst>
                    <a:ext uri="{FF2B5EF4-FFF2-40B4-BE49-F238E27FC236}">
                      <a16:creationId xmlns:a16="http://schemas.microsoft.com/office/drawing/2014/main" id="{7FAAB5B3-5261-5344-5366-B219361EABB6}"/>
                    </a:ext>
                  </a:extLst>
                </p:cNvPr>
                <p:cNvGrpSpPr/>
                <p:nvPr/>
              </p:nvGrpSpPr>
              <p:grpSpPr>
                <a:xfrm rot="2267133">
                  <a:off x="3103947" y="5249733"/>
                  <a:ext cx="445877" cy="615195"/>
                  <a:chOff x="3858117" y="2552916"/>
                  <a:chExt cx="650740" cy="872839"/>
                </a:xfrm>
                <a:grpFill/>
              </p:grpSpPr>
              <p:sp>
                <p:nvSpPr>
                  <p:cNvPr id="1148" name="Freeform 1147">
                    <a:extLst>
                      <a:ext uri="{FF2B5EF4-FFF2-40B4-BE49-F238E27FC236}">
                        <a16:creationId xmlns:a16="http://schemas.microsoft.com/office/drawing/2014/main" id="{98534131-12B0-5A0B-4151-913254B95723}"/>
                      </a:ext>
                    </a:extLst>
                  </p:cNvPr>
                  <p:cNvSpPr/>
                  <p:nvPr/>
                </p:nvSpPr>
                <p:spPr>
                  <a:xfrm rot="5567284">
                    <a:off x="3897909" y="2513124"/>
                    <a:ext cx="315275"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noFill/>
                    <a:prstDash val="solid"/>
                    <a:miter/>
                  </a:ln>
                </p:spPr>
                <p:txBody>
                  <a:bodyPr rtlCol="0" anchor="ctr"/>
                  <a:lstStyle/>
                  <a:p>
                    <a:endParaRPr lang="en-US" sz="1788"/>
                  </a:p>
                </p:txBody>
              </p:sp>
              <p:sp>
                <p:nvSpPr>
                  <p:cNvPr id="1149" name="Freeform 1148">
                    <a:extLst>
                      <a:ext uri="{FF2B5EF4-FFF2-40B4-BE49-F238E27FC236}">
                        <a16:creationId xmlns:a16="http://schemas.microsoft.com/office/drawing/2014/main" id="{ABD4B291-EAF6-1DFA-0599-BF9578F5D8F3}"/>
                      </a:ext>
                    </a:extLst>
                  </p:cNvPr>
                  <p:cNvSpPr/>
                  <p:nvPr/>
                </p:nvSpPr>
                <p:spPr>
                  <a:xfrm rot="926433">
                    <a:off x="4248486" y="2991043"/>
                    <a:ext cx="260371" cy="434712"/>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noFill/>
                    <a:prstDash val="solid"/>
                    <a:miter/>
                  </a:ln>
                </p:spPr>
                <p:txBody>
                  <a:bodyPr rtlCol="0" anchor="ctr"/>
                  <a:lstStyle/>
                  <a:p>
                    <a:endParaRPr lang="en-US" sz="1788"/>
                  </a:p>
                </p:txBody>
              </p:sp>
            </p:grpSp>
          </p:grpSp>
          <p:grpSp>
            <p:nvGrpSpPr>
              <p:cNvPr id="47" name="Group 46">
                <a:extLst>
                  <a:ext uri="{FF2B5EF4-FFF2-40B4-BE49-F238E27FC236}">
                    <a16:creationId xmlns:a16="http://schemas.microsoft.com/office/drawing/2014/main" id="{13ECBACF-C143-130E-F1E0-24AAD3481334}"/>
                  </a:ext>
                </a:extLst>
              </p:cNvPr>
              <p:cNvGrpSpPr/>
              <p:nvPr/>
            </p:nvGrpSpPr>
            <p:grpSpPr>
              <a:xfrm>
                <a:off x="3152389" y="3999277"/>
                <a:ext cx="1144501" cy="602185"/>
                <a:chOff x="4099545" y="6993983"/>
                <a:chExt cx="1307216" cy="651646"/>
              </a:xfrm>
              <a:grpFill/>
            </p:grpSpPr>
            <p:sp>
              <p:nvSpPr>
                <p:cNvPr id="27" name="Freeform 26">
                  <a:extLst>
                    <a:ext uri="{FF2B5EF4-FFF2-40B4-BE49-F238E27FC236}">
                      <a16:creationId xmlns:a16="http://schemas.microsoft.com/office/drawing/2014/main" id="{FE550461-38E0-0DF3-975C-2DA899480275}"/>
                    </a:ext>
                  </a:extLst>
                </p:cNvPr>
                <p:cNvSpPr/>
                <p:nvPr/>
              </p:nvSpPr>
              <p:spPr>
                <a:xfrm>
                  <a:off x="4319382" y="7021338"/>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p>
              </p:txBody>
            </p:sp>
            <p:sp>
              <p:nvSpPr>
                <p:cNvPr id="38" name="Freeform 37">
                  <a:extLst>
                    <a:ext uri="{FF2B5EF4-FFF2-40B4-BE49-F238E27FC236}">
                      <a16:creationId xmlns:a16="http://schemas.microsoft.com/office/drawing/2014/main" id="{160E7538-F9D0-65BB-FD27-DDFFED4BA651}"/>
                    </a:ext>
                  </a:extLst>
                </p:cNvPr>
                <p:cNvSpPr/>
                <p:nvPr/>
              </p:nvSpPr>
              <p:spPr>
                <a:xfrm>
                  <a:off x="4099545" y="7127330"/>
                  <a:ext cx="457512" cy="495987"/>
                </a:xfrm>
                <a:custGeom>
                  <a:avLst/>
                  <a:gdLst>
                    <a:gd name="connsiteX0" fmla="*/ 454152 w 457512"/>
                    <a:gd name="connsiteY0" fmla="*/ 111177 h 495987"/>
                    <a:gd name="connsiteX1" fmla="*/ 416052 w 457512"/>
                    <a:gd name="connsiteY1" fmla="*/ 97842 h 495987"/>
                    <a:gd name="connsiteX2" fmla="*/ 362712 w 457512"/>
                    <a:gd name="connsiteY2" fmla="*/ 124512 h 495987"/>
                    <a:gd name="connsiteX3" fmla="*/ 318897 w 457512"/>
                    <a:gd name="connsiteY3" fmla="*/ 52122 h 495987"/>
                    <a:gd name="connsiteX4" fmla="*/ 301752 w 457512"/>
                    <a:gd name="connsiteY4" fmla="*/ 38787 h 495987"/>
                    <a:gd name="connsiteX5" fmla="*/ 168402 w 457512"/>
                    <a:gd name="connsiteY5" fmla="*/ 687 h 495987"/>
                    <a:gd name="connsiteX6" fmla="*/ 139827 w 457512"/>
                    <a:gd name="connsiteY6" fmla="*/ 8307 h 495987"/>
                    <a:gd name="connsiteX7" fmla="*/ 86487 w 457512"/>
                    <a:gd name="connsiteY7" fmla="*/ 61647 h 495987"/>
                    <a:gd name="connsiteX8" fmla="*/ 48387 w 457512"/>
                    <a:gd name="connsiteY8" fmla="*/ 12117 h 495987"/>
                    <a:gd name="connsiteX9" fmla="*/ 10287 w 457512"/>
                    <a:gd name="connsiteY9" fmla="*/ 4497 h 495987"/>
                    <a:gd name="connsiteX10" fmla="*/ 4572 w 457512"/>
                    <a:gd name="connsiteY10" fmla="*/ 44502 h 495987"/>
                    <a:gd name="connsiteX11" fmla="*/ 61722 w 457512"/>
                    <a:gd name="connsiteY11" fmla="*/ 120702 h 495987"/>
                    <a:gd name="connsiteX12" fmla="*/ 82677 w 457512"/>
                    <a:gd name="connsiteY12" fmla="*/ 132132 h 495987"/>
                    <a:gd name="connsiteX13" fmla="*/ 105537 w 457512"/>
                    <a:gd name="connsiteY13" fmla="*/ 124512 h 495987"/>
                    <a:gd name="connsiteX14" fmla="*/ 160782 w 457512"/>
                    <a:gd name="connsiteY14" fmla="*/ 69267 h 495987"/>
                    <a:gd name="connsiteX15" fmla="*/ 126492 w 457512"/>
                    <a:gd name="connsiteY15" fmla="*/ 198807 h 495987"/>
                    <a:gd name="connsiteX16" fmla="*/ 122682 w 457512"/>
                    <a:gd name="connsiteY16" fmla="*/ 217857 h 495987"/>
                    <a:gd name="connsiteX17" fmla="*/ 134112 w 457512"/>
                    <a:gd name="connsiteY17" fmla="*/ 250242 h 495987"/>
                    <a:gd name="connsiteX18" fmla="*/ 187452 w 457512"/>
                    <a:gd name="connsiteY18" fmla="*/ 335967 h 495987"/>
                    <a:gd name="connsiteX19" fmla="*/ 153162 w 457512"/>
                    <a:gd name="connsiteY19" fmla="*/ 457887 h 495987"/>
                    <a:gd name="connsiteX20" fmla="*/ 172212 w 457512"/>
                    <a:gd name="connsiteY20" fmla="*/ 494082 h 495987"/>
                    <a:gd name="connsiteX21" fmla="*/ 179832 w 457512"/>
                    <a:gd name="connsiteY21" fmla="*/ 495987 h 495987"/>
                    <a:gd name="connsiteX22" fmla="*/ 206502 w 457512"/>
                    <a:gd name="connsiteY22" fmla="*/ 475032 h 495987"/>
                    <a:gd name="connsiteX23" fmla="*/ 244602 w 457512"/>
                    <a:gd name="connsiteY23" fmla="*/ 341682 h 495987"/>
                    <a:gd name="connsiteX24" fmla="*/ 240792 w 457512"/>
                    <a:gd name="connsiteY24" fmla="*/ 318822 h 495987"/>
                    <a:gd name="connsiteX25" fmla="*/ 208407 w 457512"/>
                    <a:gd name="connsiteY25" fmla="*/ 267387 h 495987"/>
                    <a:gd name="connsiteX26" fmla="*/ 284607 w 457512"/>
                    <a:gd name="connsiteY26" fmla="*/ 313107 h 495987"/>
                    <a:gd name="connsiteX27" fmla="*/ 284607 w 457512"/>
                    <a:gd name="connsiteY27" fmla="*/ 450267 h 495987"/>
                    <a:gd name="connsiteX28" fmla="*/ 313182 w 457512"/>
                    <a:gd name="connsiteY28" fmla="*/ 478842 h 495987"/>
                    <a:gd name="connsiteX29" fmla="*/ 341757 w 457512"/>
                    <a:gd name="connsiteY29" fmla="*/ 450267 h 495987"/>
                    <a:gd name="connsiteX30" fmla="*/ 341757 w 457512"/>
                    <a:gd name="connsiteY30" fmla="*/ 297867 h 495987"/>
                    <a:gd name="connsiteX31" fmla="*/ 328422 w 457512"/>
                    <a:gd name="connsiteY31" fmla="*/ 273102 h 495987"/>
                    <a:gd name="connsiteX32" fmla="*/ 246507 w 457512"/>
                    <a:gd name="connsiteY32" fmla="*/ 223572 h 495987"/>
                    <a:gd name="connsiteX33" fmla="*/ 282702 w 457512"/>
                    <a:gd name="connsiteY33" fmla="*/ 105462 h 495987"/>
                    <a:gd name="connsiteX34" fmla="*/ 326517 w 457512"/>
                    <a:gd name="connsiteY34" fmla="*/ 177852 h 495987"/>
                    <a:gd name="connsiteX35" fmla="*/ 351282 w 457512"/>
                    <a:gd name="connsiteY35" fmla="*/ 191187 h 495987"/>
                    <a:gd name="connsiteX36" fmla="*/ 364617 w 457512"/>
                    <a:gd name="connsiteY36" fmla="*/ 187377 h 495987"/>
                    <a:gd name="connsiteX37" fmla="*/ 440817 w 457512"/>
                    <a:gd name="connsiteY37" fmla="*/ 149277 h 495987"/>
                    <a:gd name="connsiteX38" fmla="*/ 454152 w 457512"/>
                    <a:gd name="connsiteY38" fmla="*/ 111177 h 4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7512" h="495987">
                      <a:moveTo>
                        <a:pt x="454152" y="111177"/>
                      </a:moveTo>
                      <a:cubicBezTo>
                        <a:pt x="446532" y="97842"/>
                        <a:pt x="429387" y="92127"/>
                        <a:pt x="416052" y="97842"/>
                      </a:cubicBezTo>
                      <a:lnTo>
                        <a:pt x="362712" y="124512"/>
                      </a:lnTo>
                      <a:lnTo>
                        <a:pt x="318897" y="52122"/>
                      </a:lnTo>
                      <a:cubicBezTo>
                        <a:pt x="315087" y="46407"/>
                        <a:pt x="309372" y="40692"/>
                        <a:pt x="301752" y="38787"/>
                      </a:cubicBezTo>
                      <a:lnTo>
                        <a:pt x="168402" y="687"/>
                      </a:lnTo>
                      <a:cubicBezTo>
                        <a:pt x="158877" y="-1218"/>
                        <a:pt x="147447" y="687"/>
                        <a:pt x="139827" y="8307"/>
                      </a:cubicBezTo>
                      <a:lnTo>
                        <a:pt x="86487" y="61647"/>
                      </a:lnTo>
                      <a:lnTo>
                        <a:pt x="48387" y="12117"/>
                      </a:lnTo>
                      <a:cubicBezTo>
                        <a:pt x="42672" y="-1218"/>
                        <a:pt x="23622" y="-3123"/>
                        <a:pt x="10287" y="4497"/>
                      </a:cubicBezTo>
                      <a:cubicBezTo>
                        <a:pt x="-1143" y="14022"/>
                        <a:pt x="-3048" y="33072"/>
                        <a:pt x="4572" y="44502"/>
                      </a:cubicBezTo>
                      <a:lnTo>
                        <a:pt x="61722" y="120702"/>
                      </a:lnTo>
                      <a:cubicBezTo>
                        <a:pt x="67437" y="126417"/>
                        <a:pt x="75057" y="132132"/>
                        <a:pt x="82677" y="132132"/>
                      </a:cubicBezTo>
                      <a:cubicBezTo>
                        <a:pt x="90297" y="132132"/>
                        <a:pt x="99822" y="130227"/>
                        <a:pt x="105537" y="124512"/>
                      </a:cubicBezTo>
                      <a:lnTo>
                        <a:pt x="160782" y="69267"/>
                      </a:lnTo>
                      <a:lnTo>
                        <a:pt x="126492" y="198807"/>
                      </a:lnTo>
                      <a:cubicBezTo>
                        <a:pt x="124587" y="204522"/>
                        <a:pt x="122682" y="212142"/>
                        <a:pt x="122682" y="217857"/>
                      </a:cubicBezTo>
                      <a:cubicBezTo>
                        <a:pt x="122682" y="229287"/>
                        <a:pt x="126492" y="240717"/>
                        <a:pt x="134112" y="250242"/>
                      </a:cubicBezTo>
                      <a:lnTo>
                        <a:pt x="187452" y="335967"/>
                      </a:lnTo>
                      <a:lnTo>
                        <a:pt x="153162" y="457887"/>
                      </a:lnTo>
                      <a:cubicBezTo>
                        <a:pt x="149352" y="473127"/>
                        <a:pt x="156972" y="488367"/>
                        <a:pt x="172212" y="494082"/>
                      </a:cubicBezTo>
                      <a:cubicBezTo>
                        <a:pt x="174117" y="494082"/>
                        <a:pt x="177927" y="495987"/>
                        <a:pt x="179832" y="495987"/>
                      </a:cubicBezTo>
                      <a:cubicBezTo>
                        <a:pt x="193167" y="495987"/>
                        <a:pt x="204597" y="488367"/>
                        <a:pt x="206502" y="475032"/>
                      </a:cubicBezTo>
                      <a:lnTo>
                        <a:pt x="244602" y="341682"/>
                      </a:lnTo>
                      <a:cubicBezTo>
                        <a:pt x="246507" y="334062"/>
                        <a:pt x="246507" y="324537"/>
                        <a:pt x="240792" y="318822"/>
                      </a:cubicBezTo>
                      <a:lnTo>
                        <a:pt x="208407" y="267387"/>
                      </a:lnTo>
                      <a:lnTo>
                        <a:pt x="284607" y="313107"/>
                      </a:lnTo>
                      <a:lnTo>
                        <a:pt x="284607" y="450267"/>
                      </a:lnTo>
                      <a:cubicBezTo>
                        <a:pt x="284607" y="465507"/>
                        <a:pt x="297942" y="478842"/>
                        <a:pt x="313182" y="478842"/>
                      </a:cubicBezTo>
                      <a:cubicBezTo>
                        <a:pt x="328422" y="478842"/>
                        <a:pt x="341757" y="465507"/>
                        <a:pt x="341757" y="450267"/>
                      </a:cubicBezTo>
                      <a:lnTo>
                        <a:pt x="341757" y="297867"/>
                      </a:lnTo>
                      <a:cubicBezTo>
                        <a:pt x="341757" y="288342"/>
                        <a:pt x="336042" y="278817"/>
                        <a:pt x="328422" y="273102"/>
                      </a:cubicBezTo>
                      <a:lnTo>
                        <a:pt x="246507" y="223572"/>
                      </a:lnTo>
                      <a:lnTo>
                        <a:pt x="282702" y="105462"/>
                      </a:lnTo>
                      <a:lnTo>
                        <a:pt x="326517" y="177852"/>
                      </a:lnTo>
                      <a:cubicBezTo>
                        <a:pt x="332232" y="187377"/>
                        <a:pt x="341757" y="191187"/>
                        <a:pt x="351282" y="191187"/>
                      </a:cubicBezTo>
                      <a:cubicBezTo>
                        <a:pt x="355092" y="191187"/>
                        <a:pt x="360807" y="189282"/>
                        <a:pt x="364617" y="187377"/>
                      </a:cubicBezTo>
                      <a:lnTo>
                        <a:pt x="440817" y="149277"/>
                      </a:lnTo>
                      <a:cubicBezTo>
                        <a:pt x="456057" y="141657"/>
                        <a:pt x="461772" y="124512"/>
                        <a:pt x="454152" y="111177"/>
                      </a:cubicBezTo>
                      <a:close/>
                    </a:path>
                  </a:pathLst>
                </a:custGeom>
                <a:grpFill/>
                <a:ln w="9525" cap="flat">
                  <a:noFill/>
                  <a:prstDash val="solid"/>
                  <a:miter/>
                </a:ln>
              </p:spPr>
              <p:txBody>
                <a:bodyPr rtlCol="0" anchor="ctr"/>
                <a:lstStyle/>
                <a:p>
                  <a:endParaRPr lang="en-US" sz="1788"/>
                </a:p>
              </p:txBody>
            </p:sp>
            <p:pic>
              <p:nvPicPr>
                <p:cNvPr id="40" name="Graphic 39" descr="Walk with solid fill">
                  <a:extLst>
                    <a:ext uri="{FF2B5EF4-FFF2-40B4-BE49-F238E27FC236}">
                      <a16:creationId xmlns:a16="http://schemas.microsoft.com/office/drawing/2014/main" id="{6201D524-9CAA-AE76-3852-BFD010C3DC4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4772608" y="7011476"/>
                  <a:ext cx="634153" cy="634153"/>
                </a:xfrm>
                <a:prstGeom prst="rect">
                  <a:avLst/>
                </a:prstGeom>
              </p:spPr>
            </p:pic>
            <p:pic>
              <p:nvPicPr>
                <p:cNvPr id="43" name="Graphic 42" descr="Confused person with solid fill">
                  <a:extLst>
                    <a:ext uri="{FF2B5EF4-FFF2-40B4-BE49-F238E27FC236}">
                      <a16:creationId xmlns:a16="http://schemas.microsoft.com/office/drawing/2014/main" id="{DF05DAE5-540F-7170-CEAC-ED66FE24BC9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214502" y="6993983"/>
                  <a:ext cx="634153" cy="634153"/>
                </a:xfrm>
                <a:prstGeom prst="rect">
                  <a:avLst/>
                </a:prstGeom>
              </p:spPr>
            </p:pic>
            <p:cxnSp>
              <p:nvCxnSpPr>
                <p:cNvPr id="46" name="Straight Connector 45">
                  <a:extLst>
                    <a:ext uri="{FF2B5EF4-FFF2-40B4-BE49-F238E27FC236}">
                      <a16:creationId xmlns:a16="http://schemas.microsoft.com/office/drawing/2014/main" id="{157C4482-B708-EDAE-E5B0-162050CA3EE2}"/>
                    </a:ext>
                  </a:extLst>
                </p:cNvPr>
                <p:cNvCxnSpPr>
                  <a:cxnSpLocks/>
                </p:cNvCxnSpPr>
                <p:nvPr/>
              </p:nvCxnSpPr>
              <p:spPr>
                <a:xfrm flipH="1">
                  <a:off x="4663341" y="7011476"/>
                  <a:ext cx="317076" cy="634153"/>
                </a:xfrm>
                <a:prstGeom prst="line">
                  <a:avLst/>
                </a:prstGeom>
                <a:grpFill/>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32" name="Group 1031">
                <a:extLst>
                  <a:ext uri="{FF2B5EF4-FFF2-40B4-BE49-F238E27FC236}">
                    <a16:creationId xmlns:a16="http://schemas.microsoft.com/office/drawing/2014/main" id="{D3B1F854-49F0-AEA1-9CC6-9EA81D24F021}"/>
                  </a:ext>
                </a:extLst>
              </p:cNvPr>
              <p:cNvGrpSpPr/>
              <p:nvPr/>
            </p:nvGrpSpPr>
            <p:grpSpPr>
              <a:xfrm>
                <a:off x="4729485" y="5082154"/>
                <a:ext cx="936361" cy="869365"/>
                <a:chOff x="3746882" y="7111373"/>
                <a:chExt cx="936361" cy="869365"/>
              </a:xfrm>
              <a:grpFill/>
            </p:grpSpPr>
            <p:pic>
              <p:nvPicPr>
                <p:cNvPr id="52" name="Graphic 51" descr="Confused person with solid fill">
                  <a:extLst>
                    <a:ext uri="{FF2B5EF4-FFF2-40B4-BE49-F238E27FC236}">
                      <a16:creationId xmlns:a16="http://schemas.microsoft.com/office/drawing/2014/main" id="{AC2B7653-C832-3ADC-1C92-40DE16510C6A}"/>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3993907" y="7111373"/>
                  <a:ext cx="689336" cy="689336"/>
                </a:xfrm>
                <a:prstGeom prst="rect">
                  <a:avLst/>
                </a:prstGeom>
              </p:spPr>
            </p:pic>
            <p:grpSp>
              <p:nvGrpSpPr>
                <p:cNvPr id="1031" name="Group 1030">
                  <a:extLst>
                    <a:ext uri="{FF2B5EF4-FFF2-40B4-BE49-F238E27FC236}">
                      <a16:creationId xmlns:a16="http://schemas.microsoft.com/office/drawing/2014/main" id="{3D2E7D0F-940D-1580-874B-6A7DFF82D41B}"/>
                    </a:ext>
                  </a:extLst>
                </p:cNvPr>
                <p:cNvGrpSpPr/>
                <p:nvPr/>
              </p:nvGrpSpPr>
              <p:grpSpPr>
                <a:xfrm rot="18743557">
                  <a:off x="3746955" y="7465419"/>
                  <a:ext cx="515246" cy="515392"/>
                  <a:chOff x="7170108" y="7148713"/>
                  <a:chExt cx="515246" cy="515392"/>
                </a:xfrm>
                <a:grpFill/>
              </p:grpSpPr>
              <p:sp>
                <p:nvSpPr>
                  <p:cNvPr id="1028" name="Freeform 1027">
                    <a:extLst>
                      <a:ext uri="{FF2B5EF4-FFF2-40B4-BE49-F238E27FC236}">
                        <a16:creationId xmlns:a16="http://schemas.microsoft.com/office/drawing/2014/main" id="{E6F84F68-FB95-B709-EA53-3202FA529EE0}"/>
                      </a:ext>
                    </a:extLst>
                  </p:cNvPr>
                  <p:cNvSpPr/>
                  <p:nvPr/>
                </p:nvSpPr>
                <p:spPr>
                  <a:xfrm>
                    <a:off x="7175692" y="7155358"/>
                    <a:ext cx="448142" cy="503780"/>
                  </a:xfrm>
                  <a:custGeom>
                    <a:avLst/>
                    <a:gdLst>
                      <a:gd name="connsiteX0" fmla="*/ 128661 w 448142"/>
                      <a:gd name="connsiteY0" fmla="*/ 221093 h 503780"/>
                      <a:gd name="connsiteX1" fmla="*/ 154379 w 448142"/>
                      <a:gd name="connsiteY1" fmla="*/ 246811 h 503780"/>
                      <a:gd name="connsiteX2" fmla="*/ 309636 w 448142"/>
                      <a:gd name="connsiteY2" fmla="*/ 342061 h 503780"/>
                      <a:gd name="connsiteX3" fmla="*/ 395361 w 448142"/>
                      <a:gd name="connsiteY3" fmla="*/ 489698 h 503780"/>
                      <a:gd name="connsiteX4" fmla="*/ 413459 w 448142"/>
                      <a:gd name="connsiteY4" fmla="*/ 503033 h 503780"/>
                      <a:gd name="connsiteX5" fmla="*/ 436319 w 448142"/>
                      <a:gd name="connsiteY5" fmla="*/ 499223 h 503780"/>
                      <a:gd name="connsiteX6" fmla="*/ 443939 w 448142"/>
                      <a:gd name="connsiteY6" fmla="*/ 460171 h 503780"/>
                      <a:gd name="connsiteX7" fmla="*/ 324876 w 448142"/>
                      <a:gd name="connsiteY7" fmla="*/ 251573 h 503780"/>
                      <a:gd name="connsiteX8" fmla="*/ 312494 w 448142"/>
                      <a:gd name="connsiteY8" fmla="*/ 240143 h 503780"/>
                      <a:gd name="connsiteX9" fmla="*/ 166761 w 448142"/>
                      <a:gd name="connsiteY9" fmla="*/ 151561 h 503780"/>
                      <a:gd name="connsiteX10" fmla="*/ 52461 w 448142"/>
                      <a:gd name="connsiteY10" fmla="*/ 12496 h 503780"/>
                      <a:gd name="connsiteX11" fmla="*/ 13409 w 448142"/>
                      <a:gd name="connsiteY11" fmla="*/ 3923 h 503780"/>
                      <a:gd name="connsiteX12" fmla="*/ 3884 w 448142"/>
                      <a:gd name="connsiteY12" fmla="*/ 42976 h 503780"/>
                      <a:gd name="connsiteX13" fmla="*/ 128661 w 448142"/>
                      <a:gd name="connsiteY13" fmla="*/ 221093 h 50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8142" h="503780">
                        <a:moveTo>
                          <a:pt x="128661" y="221093"/>
                        </a:moveTo>
                        <a:cubicBezTo>
                          <a:pt x="135329" y="231571"/>
                          <a:pt x="143901" y="240143"/>
                          <a:pt x="154379" y="246811"/>
                        </a:cubicBezTo>
                        <a:lnTo>
                          <a:pt x="309636" y="342061"/>
                        </a:lnTo>
                        <a:lnTo>
                          <a:pt x="395361" y="489698"/>
                        </a:lnTo>
                        <a:cubicBezTo>
                          <a:pt x="399171" y="496366"/>
                          <a:pt x="405839" y="502081"/>
                          <a:pt x="413459" y="503033"/>
                        </a:cubicBezTo>
                        <a:cubicBezTo>
                          <a:pt x="421079" y="504938"/>
                          <a:pt x="429651" y="503033"/>
                          <a:pt x="436319" y="499223"/>
                        </a:cubicBezTo>
                        <a:cubicBezTo>
                          <a:pt x="448701" y="490651"/>
                          <a:pt x="451559" y="473506"/>
                          <a:pt x="443939" y="460171"/>
                        </a:cubicBezTo>
                        <a:lnTo>
                          <a:pt x="324876" y="251573"/>
                        </a:lnTo>
                        <a:cubicBezTo>
                          <a:pt x="322019" y="246811"/>
                          <a:pt x="317256" y="242048"/>
                          <a:pt x="312494" y="240143"/>
                        </a:cubicBezTo>
                        <a:lnTo>
                          <a:pt x="166761" y="151561"/>
                        </a:lnTo>
                        <a:lnTo>
                          <a:pt x="52461" y="12496"/>
                        </a:lnTo>
                        <a:cubicBezTo>
                          <a:pt x="43889" y="113"/>
                          <a:pt x="26744" y="-3697"/>
                          <a:pt x="13409" y="3923"/>
                        </a:cubicBezTo>
                        <a:cubicBezTo>
                          <a:pt x="74" y="12496"/>
                          <a:pt x="-3736" y="29641"/>
                          <a:pt x="3884" y="42976"/>
                        </a:cubicBezTo>
                        <a:lnTo>
                          <a:pt x="128661" y="221093"/>
                        </a:lnTo>
                        <a:close/>
                      </a:path>
                    </a:pathLst>
                  </a:custGeom>
                  <a:grpFill/>
                  <a:ln w="9525" cap="flat">
                    <a:noFill/>
                    <a:prstDash val="solid"/>
                    <a:miter/>
                  </a:ln>
                </p:spPr>
                <p:txBody>
                  <a:bodyPr rtlCol="0" anchor="ctr"/>
                  <a:lstStyle/>
                  <a:p>
                    <a:endParaRPr lang="en-US" sz="1788"/>
                  </a:p>
                </p:txBody>
              </p:sp>
              <p:sp>
                <p:nvSpPr>
                  <p:cNvPr id="1029" name="Freeform 1028">
                    <a:extLst>
                      <a:ext uri="{FF2B5EF4-FFF2-40B4-BE49-F238E27FC236}">
                        <a16:creationId xmlns:a16="http://schemas.microsoft.com/office/drawing/2014/main" id="{EA950483-157A-0893-32D3-9951BE3E7AD3}"/>
                      </a:ext>
                    </a:extLst>
                  </p:cNvPr>
                  <p:cNvSpPr/>
                  <p:nvPr/>
                </p:nvSpPr>
                <p:spPr>
                  <a:xfrm>
                    <a:off x="7561529" y="7368831"/>
                    <a:ext cx="123825" cy="123825"/>
                  </a:xfrm>
                  <a:custGeom>
                    <a:avLst/>
                    <a:gdLst>
                      <a:gd name="connsiteX0" fmla="*/ 123825 w 123825"/>
                      <a:gd name="connsiteY0" fmla="*/ 61913 h 123825"/>
                      <a:gd name="connsiteX1" fmla="*/ 61913 w 123825"/>
                      <a:gd name="connsiteY1" fmla="*/ 123825 h 123825"/>
                      <a:gd name="connsiteX2" fmla="*/ 0 w 123825"/>
                      <a:gd name="connsiteY2" fmla="*/ 61913 h 123825"/>
                      <a:gd name="connsiteX3" fmla="*/ 61913 w 123825"/>
                      <a:gd name="connsiteY3" fmla="*/ 0 h 123825"/>
                      <a:gd name="connsiteX4" fmla="*/ 123825 w 123825"/>
                      <a:gd name="connsiteY4" fmla="*/ 61913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23825" y="61913"/>
                        </a:moveTo>
                        <a:cubicBezTo>
                          <a:pt x="123825" y="96106"/>
                          <a:pt x="96106" y="123825"/>
                          <a:pt x="61913" y="123825"/>
                        </a:cubicBezTo>
                        <a:cubicBezTo>
                          <a:pt x="27719" y="123825"/>
                          <a:pt x="0" y="96106"/>
                          <a:pt x="0" y="61913"/>
                        </a:cubicBezTo>
                        <a:cubicBezTo>
                          <a:pt x="0" y="27719"/>
                          <a:pt x="27719" y="0"/>
                          <a:pt x="61913" y="0"/>
                        </a:cubicBezTo>
                        <a:cubicBezTo>
                          <a:pt x="96106" y="0"/>
                          <a:pt x="123825" y="27719"/>
                          <a:pt x="123825" y="61913"/>
                        </a:cubicBezTo>
                        <a:close/>
                      </a:path>
                    </a:pathLst>
                  </a:custGeom>
                  <a:grpFill/>
                  <a:ln w="9525" cap="flat">
                    <a:noFill/>
                    <a:prstDash val="solid"/>
                    <a:miter/>
                  </a:ln>
                </p:spPr>
                <p:txBody>
                  <a:bodyPr rtlCol="0" anchor="ctr"/>
                  <a:lstStyle/>
                  <a:p>
                    <a:endParaRPr lang="en-US" sz="1788"/>
                  </a:p>
                </p:txBody>
              </p:sp>
              <p:sp>
                <p:nvSpPr>
                  <p:cNvPr id="1030" name="Freeform 1029">
                    <a:extLst>
                      <a:ext uri="{FF2B5EF4-FFF2-40B4-BE49-F238E27FC236}">
                        <a16:creationId xmlns:a16="http://schemas.microsoft.com/office/drawing/2014/main" id="{3FECA0E5-09A2-EA95-E562-D0BFD765DA39}"/>
                      </a:ext>
                    </a:extLst>
                  </p:cNvPr>
                  <p:cNvSpPr/>
                  <p:nvPr/>
                </p:nvSpPr>
                <p:spPr>
                  <a:xfrm>
                    <a:off x="7170108" y="7148713"/>
                    <a:ext cx="457866" cy="515392"/>
                  </a:xfrm>
                  <a:custGeom>
                    <a:avLst/>
                    <a:gdLst>
                      <a:gd name="connsiteX0" fmla="*/ 425710 w 457866"/>
                      <a:gd name="connsiteY0" fmla="*/ 515393 h 515392"/>
                      <a:gd name="connsiteX1" fmla="*/ 397135 w 457866"/>
                      <a:gd name="connsiteY1" fmla="*/ 498248 h 515392"/>
                      <a:gd name="connsiteX2" fmla="*/ 311410 w 457866"/>
                      <a:gd name="connsiteY2" fmla="*/ 351563 h 515392"/>
                      <a:gd name="connsiteX3" fmla="*/ 157105 w 457866"/>
                      <a:gd name="connsiteY3" fmla="*/ 257265 h 515392"/>
                      <a:gd name="connsiteX4" fmla="*/ 129483 w 457866"/>
                      <a:gd name="connsiteY4" fmla="*/ 229643 h 515392"/>
                      <a:gd name="connsiteX5" fmla="*/ 5658 w 457866"/>
                      <a:gd name="connsiteY5" fmla="*/ 51525 h 515392"/>
                      <a:gd name="connsiteX6" fmla="*/ 3753 w 457866"/>
                      <a:gd name="connsiteY6" fmla="*/ 18188 h 515392"/>
                      <a:gd name="connsiteX7" fmla="*/ 32328 w 457866"/>
                      <a:gd name="connsiteY7" fmla="*/ 90 h 515392"/>
                      <a:gd name="connsiteX8" fmla="*/ 61855 w 457866"/>
                      <a:gd name="connsiteY8" fmla="*/ 16283 h 515392"/>
                      <a:gd name="connsiteX9" fmla="*/ 175203 w 457866"/>
                      <a:gd name="connsiteY9" fmla="*/ 154395 h 515392"/>
                      <a:gd name="connsiteX10" fmla="*/ 319983 w 457866"/>
                      <a:gd name="connsiteY10" fmla="*/ 242025 h 515392"/>
                      <a:gd name="connsiteX11" fmla="*/ 333318 w 457866"/>
                      <a:gd name="connsiteY11" fmla="*/ 255360 h 515392"/>
                      <a:gd name="connsiteX12" fmla="*/ 453333 w 457866"/>
                      <a:gd name="connsiteY12" fmla="*/ 463958 h 515392"/>
                      <a:gd name="connsiteX13" fmla="*/ 443808 w 457866"/>
                      <a:gd name="connsiteY13" fmla="*/ 509678 h 515392"/>
                      <a:gd name="connsiteX14" fmla="*/ 425710 w 457866"/>
                      <a:gd name="connsiteY14" fmla="*/ 515393 h 51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866" h="515392">
                        <a:moveTo>
                          <a:pt x="425710" y="515393"/>
                        </a:moveTo>
                        <a:cubicBezTo>
                          <a:pt x="414280" y="515393"/>
                          <a:pt x="402850" y="508725"/>
                          <a:pt x="397135" y="498248"/>
                        </a:cubicBezTo>
                        <a:lnTo>
                          <a:pt x="311410" y="351563"/>
                        </a:lnTo>
                        <a:lnTo>
                          <a:pt x="157105" y="257265"/>
                        </a:lnTo>
                        <a:cubicBezTo>
                          <a:pt x="145675" y="250598"/>
                          <a:pt x="136150" y="241073"/>
                          <a:pt x="129483" y="229643"/>
                        </a:cubicBezTo>
                        <a:lnTo>
                          <a:pt x="5658" y="51525"/>
                        </a:lnTo>
                        <a:cubicBezTo>
                          <a:pt x="-1010" y="41048"/>
                          <a:pt x="-1962" y="28665"/>
                          <a:pt x="3753" y="18188"/>
                        </a:cubicBezTo>
                        <a:cubicBezTo>
                          <a:pt x="9468" y="7710"/>
                          <a:pt x="19945" y="90"/>
                          <a:pt x="32328" y="90"/>
                        </a:cubicBezTo>
                        <a:cubicBezTo>
                          <a:pt x="44710" y="-862"/>
                          <a:pt x="56140" y="5805"/>
                          <a:pt x="61855" y="16283"/>
                        </a:cubicBezTo>
                        <a:lnTo>
                          <a:pt x="175203" y="154395"/>
                        </a:lnTo>
                        <a:lnTo>
                          <a:pt x="319983" y="242025"/>
                        </a:lnTo>
                        <a:cubicBezTo>
                          <a:pt x="325698" y="244883"/>
                          <a:pt x="330460" y="249645"/>
                          <a:pt x="333318" y="255360"/>
                        </a:cubicBezTo>
                        <a:lnTo>
                          <a:pt x="453333" y="463958"/>
                        </a:lnTo>
                        <a:cubicBezTo>
                          <a:pt x="461905" y="479198"/>
                          <a:pt x="458095" y="499200"/>
                          <a:pt x="443808" y="509678"/>
                        </a:cubicBezTo>
                        <a:cubicBezTo>
                          <a:pt x="439045" y="513488"/>
                          <a:pt x="432378" y="515393"/>
                          <a:pt x="425710" y="515393"/>
                        </a:cubicBezTo>
                        <a:close/>
                      </a:path>
                    </a:pathLst>
                  </a:custGeom>
                  <a:grpFill/>
                  <a:ln w="9525" cap="flat">
                    <a:noFill/>
                    <a:prstDash val="solid"/>
                    <a:miter/>
                  </a:ln>
                </p:spPr>
                <p:txBody>
                  <a:bodyPr rtlCol="0" anchor="ctr"/>
                  <a:lstStyle/>
                  <a:p>
                    <a:endParaRPr lang="en-US" sz="1788"/>
                  </a:p>
                </p:txBody>
              </p:sp>
            </p:grpSp>
          </p:grpSp>
          <p:grpSp>
            <p:nvGrpSpPr>
              <p:cNvPr id="1038" name="Group 1037">
                <a:extLst>
                  <a:ext uri="{FF2B5EF4-FFF2-40B4-BE49-F238E27FC236}">
                    <a16:creationId xmlns:a16="http://schemas.microsoft.com/office/drawing/2014/main" id="{0CC5186F-C79B-97E5-3C42-0F669D027DC4}"/>
                  </a:ext>
                </a:extLst>
              </p:cNvPr>
              <p:cNvGrpSpPr/>
              <p:nvPr/>
            </p:nvGrpSpPr>
            <p:grpSpPr>
              <a:xfrm>
                <a:off x="542501" y="5156122"/>
                <a:ext cx="1112171" cy="696986"/>
                <a:chOff x="542501" y="5071457"/>
                <a:chExt cx="1112171" cy="696986"/>
              </a:xfrm>
              <a:grpFill/>
            </p:grpSpPr>
            <p:pic>
              <p:nvPicPr>
                <p:cNvPr id="1138" name="Graphic 1137" descr="Raised hand with solid fill">
                  <a:extLst>
                    <a:ext uri="{FF2B5EF4-FFF2-40B4-BE49-F238E27FC236}">
                      <a16:creationId xmlns:a16="http://schemas.microsoft.com/office/drawing/2014/main" id="{A5D466A3-8730-7F41-929E-635A014731D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115499" y="5087926"/>
                  <a:ext cx="539173" cy="539173"/>
                </a:xfrm>
                <a:prstGeom prst="rect">
                  <a:avLst/>
                </a:prstGeom>
              </p:spPr>
            </p:pic>
            <p:pic>
              <p:nvPicPr>
                <p:cNvPr id="1037" name="Graphic 1036" descr="Thought bubble with solid fill">
                  <a:extLst>
                    <a:ext uri="{FF2B5EF4-FFF2-40B4-BE49-F238E27FC236}">
                      <a16:creationId xmlns:a16="http://schemas.microsoft.com/office/drawing/2014/main" id="{BDACAD60-90B8-4F57-F204-6493B2E283E4}"/>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542501" y="5071457"/>
                  <a:ext cx="696986" cy="696986"/>
                </a:xfrm>
                <a:prstGeom prst="rect">
                  <a:avLst/>
                </a:prstGeom>
              </p:spPr>
            </p:pic>
          </p:grpSp>
        </p:grpSp>
        <p:grpSp>
          <p:nvGrpSpPr>
            <p:cNvPr id="1027" name="Group 1026">
              <a:extLst>
                <a:ext uri="{FF2B5EF4-FFF2-40B4-BE49-F238E27FC236}">
                  <a16:creationId xmlns:a16="http://schemas.microsoft.com/office/drawing/2014/main" id="{FBCCA084-40FB-B5F4-DB85-381D45193B41}"/>
                </a:ext>
              </a:extLst>
            </p:cNvPr>
            <p:cNvGrpSpPr/>
            <p:nvPr/>
          </p:nvGrpSpPr>
          <p:grpSpPr>
            <a:xfrm>
              <a:off x="1742706" y="4006773"/>
              <a:ext cx="1231308" cy="611513"/>
              <a:chOff x="2012462" y="5088734"/>
              <a:chExt cx="1231308" cy="611513"/>
            </a:xfrm>
            <a:grpFill/>
          </p:grpSpPr>
          <p:pic>
            <p:nvPicPr>
              <p:cNvPr id="1036" name="Graphic 1035" descr="Sort with solid fill">
                <a:extLst>
                  <a:ext uri="{FF2B5EF4-FFF2-40B4-BE49-F238E27FC236}">
                    <a16:creationId xmlns:a16="http://schemas.microsoft.com/office/drawing/2014/main" id="{967BE29A-0251-FFDF-E8A5-9190F5B532C4}"/>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2012462" y="5193827"/>
                <a:ext cx="496840" cy="496840"/>
              </a:xfrm>
              <a:prstGeom prst="rect">
                <a:avLst/>
              </a:prstGeom>
            </p:spPr>
          </p:pic>
          <p:pic>
            <p:nvPicPr>
              <p:cNvPr id="1054" name="Graphic 1053" descr="Box with solid fill">
                <a:extLst>
                  <a:ext uri="{FF2B5EF4-FFF2-40B4-BE49-F238E27FC236}">
                    <a16:creationId xmlns:a16="http://schemas.microsoft.com/office/drawing/2014/main" id="{1DFB64ED-5789-572D-5E9F-623DF2BB6A13}"/>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2384289" y="5088734"/>
                <a:ext cx="552101" cy="552101"/>
              </a:xfrm>
              <a:prstGeom prst="rect">
                <a:avLst/>
              </a:prstGeom>
            </p:spPr>
          </p:pic>
          <p:pic>
            <p:nvPicPr>
              <p:cNvPr id="1063" name="Graphic 1062" descr="Box with solid fill">
                <a:extLst>
                  <a:ext uri="{FF2B5EF4-FFF2-40B4-BE49-F238E27FC236}">
                    <a16:creationId xmlns:a16="http://schemas.microsoft.com/office/drawing/2014/main" id="{DB7B8829-F739-99AA-935F-471AA35F1C67}"/>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2691669" y="5148146"/>
                <a:ext cx="552101" cy="552101"/>
              </a:xfrm>
              <a:prstGeom prst="rect">
                <a:avLst/>
              </a:prstGeom>
            </p:spPr>
          </p:pic>
        </p:grpSp>
      </p:grpSp>
      <p:grpSp>
        <p:nvGrpSpPr>
          <p:cNvPr id="1057" name="Group 1056">
            <a:extLst>
              <a:ext uri="{FF2B5EF4-FFF2-40B4-BE49-F238E27FC236}">
                <a16:creationId xmlns:a16="http://schemas.microsoft.com/office/drawing/2014/main" id="{DE9CF166-0C6A-278A-9264-A47EAAA6828E}"/>
              </a:ext>
            </a:extLst>
          </p:cNvPr>
          <p:cNvGrpSpPr/>
          <p:nvPr/>
        </p:nvGrpSpPr>
        <p:grpSpPr>
          <a:xfrm>
            <a:off x="5187181" y="1273139"/>
            <a:ext cx="4438762" cy="1904681"/>
            <a:chOff x="6384223" y="775633"/>
            <a:chExt cx="5463092" cy="2344223"/>
          </a:xfrm>
          <a:solidFill>
            <a:schemeClr val="tx1"/>
          </a:solidFill>
        </p:grpSpPr>
        <p:grpSp>
          <p:nvGrpSpPr>
            <p:cNvPr id="12" name="Group 11">
              <a:extLst>
                <a:ext uri="{FF2B5EF4-FFF2-40B4-BE49-F238E27FC236}">
                  <a16:creationId xmlns:a16="http://schemas.microsoft.com/office/drawing/2014/main" id="{2C3115AC-2955-F6EF-6D5A-77406336F1BD}"/>
                </a:ext>
              </a:extLst>
            </p:cNvPr>
            <p:cNvGrpSpPr/>
            <p:nvPr/>
          </p:nvGrpSpPr>
          <p:grpSpPr>
            <a:xfrm>
              <a:off x="6384223" y="775633"/>
              <a:ext cx="5463092" cy="2344223"/>
              <a:chOff x="6384223" y="775633"/>
              <a:chExt cx="5463092" cy="2344223"/>
            </a:xfrm>
            <a:grpFill/>
          </p:grpSpPr>
          <p:sp>
            <p:nvSpPr>
              <p:cNvPr id="1043" name="TextBox 1042">
                <a:extLst>
                  <a:ext uri="{FF2B5EF4-FFF2-40B4-BE49-F238E27FC236}">
                    <a16:creationId xmlns:a16="http://schemas.microsoft.com/office/drawing/2014/main" id="{FBC07A7A-BDDB-D3A0-2FF7-DA3CF07F202A}"/>
                  </a:ext>
                </a:extLst>
              </p:cNvPr>
              <p:cNvSpPr txBox="1"/>
              <p:nvPr/>
            </p:nvSpPr>
            <p:spPr>
              <a:xfrm>
                <a:off x="6394657" y="2674905"/>
                <a:ext cx="1324249"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ENERGY</a:t>
                </a:r>
              </a:p>
              <a:p>
                <a:pPr algn="ctr"/>
                <a:r>
                  <a:rPr lang="en-US" sz="813" dirty="0">
                    <a:latin typeface="Arial Rounded MT Bold" panose="020F0704030504030204" pitchFamily="34" charset="77"/>
                  </a:rPr>
                  <a:t>REGULATION</a:t>
                </a:r>
              </a:p>
            </p:txBody>
          </p:sp>
          <p:sp>
            <p:nvSpPr>
              <p:cNvPr id="1046" name="TextBox 1045">
                <a:extLst>
                  <a:ext uri="{FF2B5EF4-FFF2-40B4-BE49-F238E27FC236}">
                    <a16:creationId xmlns:a16="http://schemas.microsoft.com/office/drawing/2014/main" id="{0250FE37-60A5-A88D-AE1C-D526B9C28F0B}"/>
                  </a:ext>
                </a:extLst>
              </p:cNvPr>
              <p:cNvSpPr txBox="1"/>
              <p:nvPr/>
            </p:nvSpPr>
            <p:spPr>
              <a:xfrm>
                <a:off x="10447214" y="2698281"/>
                <a:ext cx="1340732"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SELF</a:t>
                </a:r>
              </a:p>
              <a:p>
                <a:pPr algn="ctr"/>
                <a:r>
                  <a:rPr lang="en-US" sz="813" dirty="0">
                    <a:latin typeface="Arial Rounded MT Bold" panose="020F0704030504030204" pitchFamily="34" charset="77"/>
                  </a:rPr>
                  <a:t>RELIANCE</a:t>
                </a:r>
              </a:p>
            </p:txBody>
          </p:sp>
          <p:sp>
            <p:nvSpPr>
              <p:cNvPr id="1047" name="TextBox 1046">
                <a:extLst>
                  <a:ext uri="{FF2B5EF4-FFF2-40B4-BE49-F238E27FC236}">
                    <a16:creationId xmlns:a16="http://schemas.microsoft.com/office/drawing/2014/main" id="{D35294E3-CDE9-D295-44F7-531EB6FDBB10}"/>
                  </a:ext>
                </a:extLst>
              </p:cNvPr>
              <p:cNvSpPr txBox="1"/>
              <p:nvPr/>
            </p:nvSpPr>
            <p:spPr>
              <a:xfrm>
                <a:off x="9090578" y="2677831"/>
                <a:ext cx="1298019"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SEXUAL</a:t>
                </a:r>
              </a:p>
              <a:p>
                <a:pPr algn="ctr"/>
                <a:r>
                  <a:rPr lang="en-US" sz="813" dirty="0">
                    <a:latin typeface="Arial Rounded MT Bold" panose="020F0704030504030204" pitchFamily="34" charset="77"/>
                  </a:rPr>
                  <a:t>FUNCTION</a:t>
                </a:r>
              </a:p>
            </p:txBody>
          </p:sp>
          <p:sp>
            <p:nvSpPr>
              <p:cNvPr id="1050" name="TextBox 1049">
                <a:extLst>
                  <a:ext uri="{FF2B5EF4-FFF2-40B4-BE49-F238E27FC236}">
                    <a16:creationId xmlns:a16="http://schemas.microsoft.com/office/drawing/2014/main" id="{9F87B2FE-AE21-715A-83F3-F22A345AF2A0}"/>
                  </a:ext>
                </a:extLst>
              </p:cNvPr>
              <p:cNvSpPr txBox="1"/>
              <p:nvPr/>
            </p:nvSpPr>
            <p:spPr>
              <a:xfrm>
                <a:off x="9093655" y="1567140"/>
                <a:ext cx="1314519" cy="421575"/>
              </a:xfrm>
              <a:prstGeom prst="rect">
                <a:avLst/>
              </a:prstGeom>
              <a:noFill/>
            </p:spPr>
            <p:txBody>
              <a:bodyPr wrap="square" rtlCol="0">
                <a:spAutoFit/>
              </a:bodyPr>
              <a:lstStyle/>
              <a:p>
                <a:pPr algn="ctr"/>
                <a:r>
                  <a:rPr lang="en-US" sz="813" dirty="0">
                    <a:latin typeface="Arial Rounded MT Bold" panose="020F0704030504030204" pitchFamily="34" charset="77"/>
                  </a:rPr>
                  <a:t>EXERCISE FREE WILL &amp; CHOICE</a:t>
                </a:r>
              </a:p>
            </p:txBody>
          </p:sp>
          <p:sp>
            <p:nvSpPr>
              <p:cNvPr id="1052" name="TextBox 1051">
                <a:extLst>
                  <a:ext uri="{FF2B5EF4-FFF2-40B4-BE49-F238E27FC236}">
                    <a16:creationId xmlns:a16="http://schemas.microsoft.com/office/drawing/2014/main" id="{2D0C1DCF-52B7-3F90-99CF-80DA1392FB25}"/>
                  </a:ext>
                </a:extLst>
              </p:cNvPr>
              <p:cNvSpPr txBox="1"/>
              <p:nvPr/>
            </p:nvSpPr>
            <p:spPr>
              <a:xfrm>
                <a:off x="6384223" y="1584164"/>
                <a:ext cx="1339584" cy="421575"/>
              </a:xfrm>
              <a:prstGeom prst="rect">
                <a:avLst/>
              </a:prstGeom>
              <a:noFill/>
            </p:spPr>
            <p:txBody>
              <a:bodyPr wrap="square" rtlCol="0">
                <a:spAutoFit/>
              </a:bodyPr>
              <a:lstStyle/>
              <a:p>
                <a:pPr algn="ctr"/>
                <a:r>
                  <a:rPr lang="en-US" sz="813" dirty="0">
                    <a:latin typeface="Arial Rounded MT Bold" panose="020F0704030504030204" pitchFamily="34" charset="77"/>
                  </a:rPr>
                  <a:t>BODY</a:t>
                </a:r>
              </a:p>
              <a:p>
                <a:pPr algn="ctr"/>
                <a:r>
                  <a:rPr lang="en-US" sz="813" dirty="0">
                    <a:latin typeface="Arial Rounded MT Bold" panose="020F0704030504030204" pitchFamily="34" charset="77"/>
                  </a:rPr>
                  <a:t> SELF CONROL</a:t>
                </a:r>
              </a:p>
            </p:txBody>
          </p:sp>
          <p:sp>
            <p:nvSpPr>
              <p:cNvPr id="1056" name="TextBox 1055">
                <a:extLst>
                  <a:ext uri="{FF2B5EF4-FFF2-40B4-BE49-F238E27FC236}">
                    <a16:creationId xmlns:a16="http://schemas.microsoft.com/office/drawing/2014/main" id="{9A8E3309-5E89-5E24-126A-28BD0205857E}"/>
                  </a:ext>
                </a:extLst>
              </p:cNvPr>
              <p:cNvSpPr txBox="1"/>
              <p:nvPr/>
            </p:nvSpPr>
            <p:spPr>
              <a:xfrm>
                <a:off x="7614843" y="1588072"/>
                <a:ext cx="1550279" cy="421575"/>
              </a:xfrm>
              <a:prstGeom prst="rect">
                <a:avLst/>
              </a:prstGeom>
              <a:noFill/>
            </p:spPr>
            <p:txBody>
              <a:bodyPr wrap="square" rtlCol="0">
                <a:spAutoFit/>
              </a:bodyPr>
              <a:lstStyle/>
              <a:p>
                <a:pPr algn="ctr"/>
                <a:r>
                  <a:rPr lang="en-US" sz="813" dirty="0">
                    <a:latin typeface="Arial Rounded MT Bold" panose="020F0704030504030204" pitchFamily="34" charset="77"/>
                  </a:rPr>
                  <a:t>EMOTIONAL SELF REGULATION</a:t>
                </a:r>
              </a:p>
            </p:txBody>
          </p:sp>
          <p:grpSp>
            <p:nvGrpSpPr>
              <p:cNvPr id="16" name="Group 15">
                <a:extLst>
                  <a:ext uri="{FF2B5EF4-FFF2-40B4-BE49-F238E27FC236}">
                    <a16:creationId xmlns:a16="http://schemas.microsoft.com/office/drawing/2014/main" id="{C9F67060-2AB2-F844-2B30-3A6F77DB3E40}"/>
                  </a:ext>
                </a:extLst>
              </p:cNvPr>
              <p:cNvGrpSpPr/>
              <p:nvPr/>
            </p:nvGrpSpPr>
            <p:grpSpPr>
              <a:xfrm>
                <a:off x="6795150" y="925610"/>
                <a:ext cx="626532" cy="637302"/>
                <a:chOff x="7320274" y="909974"/>
                <a:chExt cx="626532" cy="637302"/>
              </a:xfrm>
              <a:grpFill/>
            </p:grpSpPr>
            <p:pic>
              <p:nvPicPr>
                <p:cNvPr id="1040" name="Graphic 1039" descr="Confused person with solid fill">
                  <a:extLst>
                    <a:ext uri="{FF2B5EF4-FFF2-40B4-BE49-F238E27FC236}">
                      <a16:creationId xmlns:a16="http://schemas.microsoft.com/office/drawing/2014/main" id="{CE86D255-84E6-2CB1-D19F-37536629EABB}"/>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7320274" y="909974"/>
                  <a:ext cx="626532" cy="637302"/>
                </a:xfrm>
                <a:prstGeom prst="rect">
                  <a:avLst/>
                </a:prstGeom>
              </p:spPr>
            </p:pic>
            <p:pic>
              <p:nvPicPr>
                <p:cNvPr id="1059" name="Graphic 1058" descr="Gears with solid fill">
                  <a:extLst>
                    <a:ext uri="{FF2B5EF4-FFF2-40B4-BE49-F238E27FC236}">
                      <a16:creationId xmlns:a16="http://schemas.microsoft.com/office/drawing/2014/main" id="{A558C101-25B6-81BB-3F07-D3BBEBF1B2C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542478" y="1056565"/>
                  <a:ext cx="185305" cy="185305"/>
                </a:xfrm>
                <a:prstGeom prst="rect">
                  <a:avLst/>
                </a:prstGeom>
              </p:spPr>
            </p:pic>
          </p:grpSp>
          <p:pic>
            <p:nvPicPr>
              <p:cNvPr id="1067" name="Graphic 1066" descr="Battery with solid fill">
                <a:extLst>
                  <a:ext uri="{FF2B5EF4-FFF2-40B4-BE49-F238E27FC236}">
                    <a16:creationId xmlns:a16="http://schemas.microsoft.com/office/drawing/2014/main" id="{53FD7560-E55D-30FE-DBAD-B330F868ADA6}"/>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6788591" y="2090541"/>
                <a:ext cx="610349" cy="610349"/>
              </a:xfrm>
              <a:prstGeom prst="rect">
                <a:avLst/>
              </a:prstGeom>
            </p:spPr>
          </p:pic>
          <p:grpSp>
            <p:nvGrpSpPr>
              <p:cNvPr id="18" name="Group 17">
                <a:extLst>
                  <a:ext uri="{FF2B5EF4-FFF2-40B4-BE49-F238E27FC236}">
                    <a16:creationId xmlns:a16="http://schemas.microsoft.com/office/drawing/2014/main" id="{B8A873CE-E720-A883-2727-6E8A5ADB6F60}"/>
                  </a:ext>
                </a:extLst>
              </p:cNvPr>
              <p:cNvGrpSpPr/>
              <p:nvPr/>
            </p:nvGrpSpPr>
            <p:grpSpPr>
              <a:xfrm>
                <a:off x="9155824" y="2048877"/>
                <a:ext cx="1040585" cy="693576"/>
                <a:chOff x="9158750" y="1946957"/>
                <a:chExt cx="1040585" cy="693576"/>
              </a:xfrm>
              <a:grpFill/>
            </p:grpSpPr>
            <p:pic>
              <p:nvPicPr>
                <p:cNvPr id="1070" name="Graphic 1069" descr="Male with solid fill">
                  <a:extLst>
                    <a:ext uri="{FF2B5EF4-FFF2-40B4-BE49-F238E27FC236}">
                      <a16:creationId xmlns:a16="http://schemas.microsoft.com/office/drawing/2014/main" id="{146C4049-B6C8-6399-9C75-A4342459056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17959" y="1946957"/>
                  <a:ext cx="581376" cy="581376"/>
                </a:xfrm>
                <a:prstGeom prst="rect">
                  <a:avLst/>
                </a:prstGeom>
              </p:spPr>
            </p:pic>
            <p:pic>
              <p:nvPicPr>
                <p:cNvPr id="1071" name="Graphic 1070" descr="Female with solid fill">
                  <a:extLst>
                    <a:ext uri="{FF2B5EF4-FFF2-40B4-BE49-F238E27FC236}">
                      <a16:creationId xmlns:a16="http://schemas.microsoft.com/office/drawing/2014/main" id="{94BFBB2F-8F9D-0C47-AF65-82C657A85C0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9158750" y="2036937"/>
                  <a:ext cx="603596" cy="603596"/>
                </a:xfrm>
                <a:prstGeom prst="rect">
                  <a:avLst/>
                </a:prstGeom>
              </p:spPr>
            </p:pic>
            <p:pic>
              <p:nvPicPr>
                <p:cNvPr id="1073" name="Graphic 1072" descr="Smiling face outline with solid fill">
                  <a:extLst>
                    <a:ext uri="{FF2B5EF4-FFF2-40B4-BE49-F238E27FC236}">
                      <a16:creationId xmlns:a16="http://schemas.microsoft.com/office/drawing/2014/main" id="{B98AA822-7089-4D40-7A91-F786469403F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9274360" y="2076054"/>
                  <a:ext cx="372375" cy="388741"/>
                </a:xfrm>
                <a:prstGeom prst="rect">
                  <a:avLst/>
                </a:prstGeom>
              </p:spPr>
            </p:pic>
            <p:pic>
              <p:nvPicPr>
                <p:cNvPr id="1075" name="Graphic 1074" descr="Smiling face outline with solid fill">
                  <a:extLst>
                    <a:ext uri="{FF2B5EF4-FFF2-40B4-BE49-F238E27FC236}">
                      <a16:creationId xmlns:a16="http://schemas.microsoft.com/office/drawing/2014/main" id="{C04A2FFB-09A8-3717-A5C4-4EFAA5EE2B3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9691768" y="2069467"/>
                  <a:ext cx="372375" cy="388741"/>
                </a:xfrm>
                <a:prstGeom prst="rect">
                  <a:avLst/>
                </a:prstGeom>
              </p:spPr>
            </p:pic>
          </p:grpSp>
          <p:grpSp>
            <p:nvGrpSpPr>
              <p:cNvPr id="17" name="Group 16">
                <a:extLst>
                  <a:ext uri="{FF2B5EF4-FFF2-40B4-BE49-F238E27FC236}">
                    <a16:creationId xmlns:a16="http://schemas.microsoft.com/office/drawing/2014/main" id="{D4C071BD-BBFE-E974-865A-8FF03D5F998F}"/>
                  </a:ext>
                </a:extLst>
              </p:cNvPr>
              <p:cNvGrpSpPr/>
              <p:nvPr/>
            </p:nvGrpSpPr>
            <p:grpSpPr>
              <a:xfrm>
                <a:off x="7867176" y="775633"/>
                <a:ext cx="914400" cy="914400"/>
                <a:chOff x="9762346" y="758937"/>
                <a:chExt cx="914400" cy="914400"/>
              </a:xfrm>
              <a:grpFill/>
            </p:grpSpPr>
            <p:sp>
              <p:nvSpPr>
                <p:cNvPr id="1093" name="Freeform 1092">
                  <a:extLst>
                    <a:ext uri="{FF2B5EF4-FFF2-40B4-BE49-F238E27FC236}">
                      <a16:creationId xmlns:a16="http://schemas.microsoft.com/office/drawing/2014/main" id="{C7C13FE8-74A6-B5AE-CDF8-778EC724D8BC}"/>
                    </a:ext>
                  </a:extLst>
                </p:cNvPr>
                <p:cNvSpPr/>
                <p:nvPr/>
              </p:nvSpPr>
              <p:spPr>
                <a:xfrm>
                  <a:off x="10060591" y="1099646"/>
                  <a:ext cx="338769" cy="311852"/>
                </a:xfrm>
                <a:custGeom>
                  <a:avLst/>
                  <a:gdLst>
                    <a:gd name="connsiteX0" fmla="*/ 172949 w 345897"/>
                    <a:gd name="connsiteY0" fmla="*/ 70290 h 337208"/>
                    <a:gd name="connsiteX1" fmla="*/ 0 w 345897"/>
                    <a:gd name="connsiteY1" fmla="*/ 91229 h 337208"/>
                    <a:gd name="connsiteX2" fmla="*/ 172949 w 345897"/>
                    <a:gd name="connsiteY2" fmla="*/ 337208 h 337208"/>
                    <a:gd name="connsiteX3" fmla="*/ 345898 w 345897"/>
                    <a:gd name="connsiteY3" fmla="*/ 91229 h 337208"/>
                    <a:gd name="connsiteX4" fmla="*/ 172949 w 345897"/>
                    <a:gd name="connsiteY4" fmla="*/ 70290 h 33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897" h="337208">
                      <a:moveTo>
                        <a:pt x="172949" y="70290"/>
                      </a:moveTo>
                      <a:cubicBezTo>
                        <a:pt x="108853" y="-60554"/>
                        <a:pt x="0" y="17952"/>
                        <a:pt x="0" y="91229"/>
                      </a:cubicBezTo>
                      <a:cubicBezTo>
                        <a:pt x="0" y="201134"/>
                        <a:pt x="172949" y="337208"/>
                        <a:pt x="172949" y="337208"/>
                      </a:cubicBezTo>
                      <a:cubicBezTo>
                        <a:pt x="172949" y="337208"/>
                        <a:pt x="345898" y="201134"/>
                        <a:pt x="345898" y="91229"/>
                      </a:cubicBezTo>
                      <a:cubicBezTo>
                        <a:pt x="345898" y="17952"/>
                        <a:pt x="237044" y="-60554"/>
                        <a:pt x="172949" y="70290"/>
                      </a:cubicBezTo>
                      <a:close/>
                    </a:path>
                  </a:pathLst>
                </a:custGeom>
                <a:grpFill/>
                <a:ln w="6449" cap="flat">
                  <a:noFill/>
                  <a:prstDash val="solid"/>
                  <a:miter/>
                </a:ln>
              </p:spPr>
              <p:txBody>
                <a:bodyPr rtlCol="0" anchor="ctr"/>
                <a:lstStyle/>
                <a:p>
                  <a:endParaRPr lang="en-US" sz="1788"/>
                </a:p>
              </p:txBody>
            </p:sp>
            <p:pic>
              <p:nvPicPr>
                <p:cNvPr id="1097" name="Graphic 1096" descr="Arrow circle outline">
                  <a:extLst>
                    <a:ext uri="{FF2B5EF4-FFF2-40B4-BE49-F238E27FC236}">
                      <a16:creationId xmlns:a16="http://schemas.microsoft.com/office/drawing/2014/main" id="{DD34D7D1-4C7A-A4DD-E76C-8AF80A03FEF3}"/>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9762346" y="758937"/>
                  <a:ext cx="914400" cy="914400"/>
                </a:xfrm>
                <a:prstGeom prst="rect">
                  <a:avLst/>
                </a:prstGeom>
              </p:spPr>
            </p:pic>
          </p:grpSp>
          <p:grpSp>
            <p:nvGrpSpPr>
              <p:cNvPr id="1048" name="Group 1047">
                <a:extLst>
                  <a:ext uri="{FF2B5EF4-FFF2-40B4-BE49-F238E27FC236}">
                    <a16:creationId xmlns:a16="http://schemas.microsoft.com/office/drawing/2014/main" id="{331BAB2A-836B-7930-1A37-A0422EEC734E}"/>
                  </a:ext>
                </a:extLst>
              </p:cNvPr>
              <p:cNvGrpSpPr/>
              <p:nvPr/>
            </p:nvGrpSpPr>
            <p:grpSpPr>
              <a:xfrm>
                <a:off x="9235168" y="951374"/>
                <a:ext cx="908189" cy="640400"/>
                <a:chOff x="5576859" y="6839763"/>
                <a:chExt cx="994945" cy="708939"/>
              </a:xfrm>
              <a:grpFill/>
            </p:grpSpPr>
            <p:pic>
              <p:nvPicPr>
                <p:cNvPr id="1034" name="Graphic 1033" descr="Confused person with solid fill">
                  <a:extLst>
                    <a:ext uri="{FF2B5EF4-FFF2-40B4-BE49-F238E27FC236}">
                      <a16:creationId xmlns:a16="http://schemas.microsoft.com/office/drawing/2014/main" id="{42A34FD6-9A75-7656-CB90-841B8F0466BC}"/>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5719862" y="6839763"/>
                  <a:ext cx="708939" cy="708939"/>
                </a:xfrm>
                <a:prstGeom prst="rect">
                  <a:avLst/>
                </a:prstGeom>
              </p:spPr>
            </p:pic>
            <p:pic>
              <p:nvPicPr>
                <p:cNvPr id="1035" name="Graphic 1034" descr="Badge Cross with solid fill">
                  <a:extLst>
                    <a:ext uri="{FF2B5EF4-FFF2-40B4-BE49-F238E27FC236}">
                      <a16:creationId xmlns:a16="http://schemas.microsoft.com/office/drawing/2014/main" id="{AF8F091A-7A0E-5FE3-DC1E-D826A860381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5576859" y="6890660"/>
                  <a:ext cx="322386" cy="339578"/>
                </a:xfrm>
                <a:prstGeom prst="rect">
                  <a:avLst/>
                </a:prstGeom>
              </p:spPr>
            </p:pic>
            <p:pic>
              <p:nvPicPr>
                <p:cNvPr id="1039" name="Graphic 1038" descr="Badge Tick1 with solid fill">
                  <a:extLst>
                    <a:ext uri="{FF2B5EF4-FFF2-40B4-BE49-F238E27FC236}">
                      <a16:creationId xmlns:a16="http://schemas.microsoft.com/office/drawing/2014/main" id="{9FB24EF8-A7C6-F41F-97B5-7A9DF363C3A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249418" y="6896983"/>
                  <a:ext cx="322386" cy="339578"/>
                </a:xfrm>
                <a:prstGeom prst="rect">
                  <a:avLst/>
                </a:prstGeom>
              </p:spPr>
            </p:pic>
          </p:grpSp>
          <p:sp>
            <p:nvSpPr>
              <p:cNvPr id="1024" name="TextBox 1023">
                <a:extLst>
                  <a:ext uri="{FF2B5EF4-FFF2-40B4-BE49-F238E27FC236}">
                    <a16:creationId xmlns:a16="http://schemas.microsoft.com/office/drawing/2014/main" id="{2D41AEC2-C2F9-1E5A-9DD0-1A3A0F7E4B13}"/>
                  </a:ext>
                </a:extLst>
              </p:cNvPr>
              <p:cNvSpPr txBox="1"/>
              <p:nvPr/>
            </p:nvSpPr>
            <p:spPr>
              <a:xfrm>
                <a:off x="10357689" y="1578119"/>
                <a:ext cx="1489626" cy="421575"/>
              </a:xfrm>
              <a:prstGeom prst="rect">
                <a:avLst/>
              </a:prstGeom>
              <a:noFill/>
            </p:spPr>
            <p:txBody>
              <a:bodyPr wrap="square" rtlCol="0">
                <a:spAutoFit/>
              </a:bodyPr>
              <a:lstStyle/>
              <a:p>
                <a:pPr algn="ctr"/>
                <a:r>
                  <a:rPr lang="en-US" sz="813" dirty="0">
                    <a:latin typeface="Arial Rounded MT Bold" panose="020F0704030504030204" pitchFamily="34" charset="77"/>
                  </a:rPr>
                  <a:t>FOCUSSED</a:t>
                </a:r>
              </a:p>
              <a:p>
                <a:pPr algn="ctr"/>
                <a:r>
                  <a:rPr lang="en-US" sz="813" dirty="0">
                    <a:latin typeface="Arial Rounded MT Bold" panose="020F0704030504030204" pitchFamily="34" charset="77"/>
                  </a:rPr>
                  <a:t>ATTENTION</a:t>
                </a:r>
              </a:p>
            </p:txBody>
          </p:sp>
          <p:sp>
            <p:nvSpPr>
              <p:cNvPr id="1025" name="Freeform 1024">
                <a:extLst>
                  <a:ext uri="{FF2B5EF4-FFF2-40B4-BE49-F238E27FC236}">
                    <a16:creationId xmlns:a16="http://schemas.microsoft.com/office/drawing/2014/main" id="{E397827D-412A-A4AB-E9C2-A56F4598E470}"/>
                  </a:ext>
                </a:extLst>
              </p:cNvPr>
              <p:cNvSpPr/>
              <p:nvPr/>
            </p:nvSpPr>
            <p:spPr>
              <a:xfrm>
                <a:off x="10887851" y="989119"/>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grpFill/>
              <a:ln w="9525" cap="flat">
                <a:noFill/>
                <a:prstDash val="solid"/>
                <a:miter/>
              </a:ln>
            </p:spPr>
            <p:txBody>
              <a:bodyPr rtlCol="0" anchor="ctr"/>
              <a:lstStyle/>
              <a:p>
                <a:endParaRPr lang="en-US" sz="1788"/>
              </a:p>
            </p:txBody>
          </p:sp>
          <p:pic>
            <p:nvPicPr>
              <p:cNvPr id="1026" name="Graphic 1025" descr="Aperture with solid fill">
                <a:extLst>
                  <a:ext uri="{FF2B5EF4-FFF2-40B4-BE49-F238E27FC236}">
                    <a16:creationId xmlns:a16="http://schemas.microsoft.com/office/drawing/2014/main" id="{D86BEF97-9AB3-8A32-1663-8E22C0DE27F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0897570" y="1008504"/>
                <a:ext cx="376023" cy="376023"/>
              </a:xfrm>
              <a:prstGeom prst="rect">
                <a:avLst/>
              </a:prstGeom>
            </p:spPr>
          </p:pic>
          <p:sp>
            <p:nvSpPr>
              <p:cNvPr id="1060" name="TextBox 1059">
                <a:extLst>
                  <a:ext uri="{FF2B5EF4-FFF2-40B4-BE49-F238E27FC236}">
                    <a16:creationId xmlns:a16="http://schemas.microsoft.com/office/drawing/2014/main" id="{C9DD7D2B-41FC-69B6-DD5B-A601A1C3228B}"/>
                  </a:ext>
                </a:extLst>
              </p:cNvPr>
              <p:cNvSpPr txBox="1"/>
              <p:nvPr/>
            </p:nvSpPr>
            <p:spPr>
              <a:xfrm>
                <a:off x="7762285" y="2690164"/>
                <a:ext cx="1324249" cy="421575"/>
              </a:xfrm>
              <a:prstGeom prst="rect">
                <a:avLst/>
              </a:prstGeom>
              <a:solidFill>
                <a:schemeClr val="bg1"/>
              </a:solidFill>
            </p:spPr>
            <p:txBody>
              <a:bodyPr wrap="square" rtlCol="0">
                <a:spAutoFit/>
              </a:bodyPr>
              <a:lstStyle/>
              <a:p>
                <a:pPr algn="ctr"/>
                <a:r>
                  <a:rPr lang="en-US" sz="813" dirty="0">
                    <a:latin typeface="Arial Rounded MT Bold" panose="020F0704030504030204" pitchFamily="34" charset="77"/>
                  </a:rPr>
                  <a:t>CALM &amp;</a:t>
                </a:r>
              </a:p>
              <a:p>
                <a:pPr algn="ctr"/>
                <a:r>
                  <a:rPr lang="en-US" sz="813" dirty="0">
                    <a:latin typeface="Arial Rounded MT Bold" panose="020F0704030504030204" pitchFamily="34" charset="77"/>
                  </a:rPr>
                  <a:t>THOUGHTFUL</a:t>
                </a:r>
              </a:p>
            </p:txBody>
          </p:sp>
          <p:pic>
            <p:nvPicPr>
              <p:cNvPr id="1064" name="Graphic 1063" descr="Person with idea with solid fill">
                <a:extLst>
                  <a:ext uri="{FF2B5EF4-FFF2-40B4-BE49-F238E27FC236}">
                    <a16:creationId xmlns:a16="http://schemas.microsoft.com/office/drawing/2014/main" id="{B016A737-2BEF-249E-3A0F-8F11286F5016}"/>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8167014" y="2079250"/>
                <a:ext cx="603597" cy="603597"/>
              </a:xfrm>
              <a:prstGeom prst="rect">
                <a:avLst/>
              </a:prstGeom>
            </p:spPr>
          </p:pic>
        </p:grpSp>
        <p:grpSp>
          <p:nvGrpSpPr>
            <p:cNvPr id="1065" name="Group 1064">
              <a:extLst>
                <a:ext uri="{FF2B5EF4-FFF2-40B4-BE49-F238E27FC236}">
                  <a16:creationId xmlns:a16="http://schemas.microsoft.com/office/drawing/2014/main" id="{EE1B8AFF-3400-C395-F386-A553526F909B}"/>
                </a:ext>
              </a:extLst>
            </p:cNvPr>
            <p:cNvGrpSpPr/>
            <p:nvPr/>
          </p:nvGrpSpPr>
          <p:grpSpPr>
            <a:xfrm>
              <a:off x="10747659" y="1888701"/>
              <a:ext cx="730559" cy="805264"/>
              <a:chOff x="-2156648" y="1637753"/>
              <a:chExt cx="730559" cy="805264"/>
            </a:xfrm>
            <a:grpFill/>
          </p:grpSpPr>
          <p:pic>
            <p:nvPicPr>
              <p:cNvPr id="1066" name="Graphic 1065" descr="User with solid fill">
                <a:extLst>
                  <a:ext uri="{FF2B5EF4-FFF2-40B4-BE49-F238E27FC236}">
                    <a16:creationId xmlns:a16="http://schemas.microsoft.com/office/drawing/2014/main" id="{3AF1AC40-531C-B40C-FD85-3EC3E992E1BF}"/>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2156648" y="1637753"/>
                <a:ext cx="730559" cy="730559"/>
              </a:xfrm>
              <a:prstGeom prst="rect">
                <a:avLst/>
              </a:prstGeom>
            </p:spPr>
          </p:pic>
          <p:sp>
            <p:nvSpPr>
              <p:cNvPr id="1068" name="Oval 1067">
                <a:extLst>
                  <a:ext uri="{FF2B5EF4-FFF2-40B4-BE49-F238E27FC236}">
                    <a16:creationId xmlns:a16="http://schemas.microsoft.com/office/drawing/2014/main" id="{358E51AD-9DE9-BC3E-B797-F1D24CA7E4EF}"/>
                  </a:ext>
                </a:extLst>
              </p:cNvPr>
              <p:cNvSpPr/>
              <p:nvPr/>
            </p:nvSpPr>
            <p:spPr>
              <a:xfrm>
                <a:off x="-1841500" y="2203450"/>
                <a:ext cx="107098" cy="108640"/>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sp>
            <p:nvSpPr>
              <p:cNvPr id="1069" name="Graphic 94" descr="Single gear with solid fill">
                <a:extLst>
                  <a:ext uri="{FF2B5EF4-FFF2-40B4-BE49-F238E27FC236}">
                    <a16:creationId xmlns:a16="http://schemas.microsoft.com/office/drawing/2014/main" id="{23175E28-7E6F-38D0-28D0-726B1EABA356}"/>
                  </a:ext>
                </a:extLst>
              </p:cNvPr>
              <p:cNvSpPr/>
              <p:nvPr/>
            </p:nvSpPr>
            <p:spPr>
              <a:xfrm>
                <a:off x="-1974761" y="2070938"/>
                <a:ext cx="372626" cy="372079"/>
              </a:xfrm>
              <a:custGeom>
                <a:avLst/>
                <a:gdLst>
                  <a:gd name="connsiteX0" fmla="*/ 186040 w 372626"/>
                  <a:gd name="connsiteY0" fmla="*/ 251701 h 372079"/>
                  <a:gd name="connsiteX1" fmla="*/ 120379 w 372626"/>
                  <a:gd name="connsiteY1" fmla="*/ 186040 h 372079"/>
                  <a:gd name="connsiteX2" fmla="*/ 186040 w 372626"/>
                  <a:gd name="connsiteY2" fmla="*/ 120379 h 372079"/>
                  <a:gd name="connsiteX3" fmla="*/ 251701 w 372626"/>
                  <a:gd name="connsiteY3" fmla="*/ 186040 h 372079"/>
                  <a:gd name="connsiteX4" fmla="*/ 186040 w 372626"/>
                  <a:gd name="connsiteY4" fmla="*/ 251701 h 372079"/>
                  <a:gd name="connsiteX5" fmla="*/ 333777 w 372626"/>
                  <a:gd name="connsiteY5" fmla="*/ 145002 h 372079"/>
                  <a:gd name="connsiteX6" fmla="*/ 319551 w 372626"/>
                  <a:gd name="connsiteY6" fmla="*/ 111077 h 372079"/>
                  <a:gd name="connsiteX7" fmla="*/ 333230 w 372626"/>
                  <a:gd name="connsiteY7" fmla="*/ 70039 h 372079"/>
                  <a:gd name="connsiteX8" fmla="*/ 302041 w 372626"/>
                  <a:gd name="connsiteY8" fmla="*/ 38850 h 372079"/>
                  <a:gd name="connsiteX9" fmla="*/ 261003 w 372626"/>
                  <a:gd name="connsiteY9" fmla="*/ 52529 h 372079"/>
                  <a:gd name="connsiteX10" fmla="*/ 226531 w 372626"/>
                  <a:gd name="connsiteY10" fmla="*/ 38302 h 372079"/>
                  <a:gd name="connsiteX11" fmla="*/ 207927 w 372626"/>
                  <a:gd name="connsiteY11" fmla="*/ 0 h 372079"/>
                  <a:gd name="connsiteX12" fmla="*/ 164153 w 372626"/>
                  <a:gd name="connsiteY12" fmla="*/ 0 h 372079"/>
                  <a:gd name="connsiteX13" fmla="*/ 145002 w 372626"/>
                  <a:gd name="connsiteY13" fmla="*/ 38302 h 372079"/>
                  <a:gd name="connsiteX14" fmla="*/ 111077 w 372626"/>
                  <a:gd name="connsiteY14" fmla="*/ 52529 h 372079"/>
                  <a:gd name="connsiteX15" fmla="*/ 70039 w 372626"/>
                  <a:gd name="connsiteY15" fmla="*/ 38850 h 372079"/>
                  <a:gd name="connsiteX16" fmla="*/ 38850 w 372626"/>
                  <a:gd name="connsiteY16" fmla="*/ 70039 h 372079"/>
                  <a:gd name="connsiteX17" fmla="*/ 52529 w 372626"/>
                  <a:gd name="connsiteY17" fmla="*/ 111077 h 372079"/>
                  <a:gd name="connsiteX18" fmla="*/ 38302 w 372626"/>
                  <a:gd name="connsiteY18" fmla="*/ 145549 h 372079"/>
                  <a:gd name="connsiteX19" fmla="*/ 0 w 372626"/>
                  <a:gd name="connsiteY19" fmla="*/ 164153 h 372079"/>
                  <a:gd name="connsiteX20" fmla="*/ 0 w 372626"/>
                  <a:gd name="connsiteY20" fmla="*/ 207927 h 372079"/>
                  <a:gd name="connsiteX21" fmla="*/ 38302 w 372626"/>
                  <a:gd name="connsiteY21" fmla="*/ 227078 h 372079"/>
                  <a:gd name="connsiteX22" fmla="*/ 52529 w 372626"/>
                  <a:gd name="connsiteY22" fmla="*/ 261003 h 372079"/>
                  <a:gd name="connsiteX23" fmla="*/ 38850 w 372626"/>
                  <a:gd name="connsiteY23" fmla="*/ 302041 h 372079"/>
                  <a:gd name="connsiteX24" fmla="*/ 70039 w 372626"/>
                  <a:gd name="connsiteY24" fmla="*/ 333230 h 372079"/>
                  <a:gd name="connsiteX25" fmla="*/ 111077 w 372626"/>
                  <a:gd name="connsiteY25" fmla="*/ 319551 h 372079"/>
                  <a:gd name="connsiteX26" fmla="*/ 145549 w 372626"/>
                  <a:gd name="connsiteY26" fmla="*/ 333777 h 372079"/>
                  <a:gd name="connsiteX27" fmla="*/ 164700 w 372626"/>
                  <a:gd name="connsiteY27" fmla="*/ 372080 h 372079"/>
                  <a:gd name="connsiteX28" fmla="*/ 208474 w 372626"/>
                  <a:gd name="connsiteY28" fmla="*/ 372080 h 372079"/>
                  <a:gd name="connsiteX29" fmla="*/ 227625 w 372626"/>
                  <a:gd name="connsiteY29" fmla="*/ 333777 h 372079"/>
                  <a:gd name="connsiteX30" fmla="*/ 261550 w 372626"/>
                  <a:gd name="connsiteY30" fmla="*/ 319551 h 372079"/>
                  <a:gd name="connsiteX31" fmla="*/ 302588 w 372626"/>
                  <a:gd name="connsiteY31" fmla="*/ 333230 h 372079"/>
                  <a:gd name="connsiteX32" fmla="*/ 333777 w 372626"/>
                  <a:gd name="connsiteY32" fmla="*/ 302041 h 372079"/>
                  <a:gd name="connsiteX33" fmla="*/ 320098 w 372626"/>
                  <a:gd name="connsiteY33" fmla="*/ 261003 h 372079"/>
                  <a:gd name="connsiteX34" fmla="*/ 334325 w 372626"/>
                  <a:gd name="connsiteY34" fmla="*/ 226531 h 372079"/>
                  <a:gd name="connsiteX35" fmla="*/ 372627 w 372626"/>
                  <a:gd name="connsiteY35" fmla="*/ 207380 h 372079"/>
                  <a:gd name="connsiteX36" fmla="*/ 372627 w 372626"/>
                  <a:gd name="connsiteY36" fmla="*/ 163606 h 372079"/>
                  <a:gd name="connsiteX37" fmla="*/ 333777 w 372626"/>
                  <a:gd name="connsiteY37" fmla="*/ 145002 h 37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2626" h="372079">
                    <a:moveTo>
                      <a:pt x="186040" y="251701"/>
                    </a:moveTo>
                    <a:cubicBezTo>
                      <a:pt x="149926" y="251701"/>
                      <a:pt x="120379" y="222153"/>
                      <a:pt x="120379" y="186040"/>
                    </a:cubicBezTo>
                    <a:cubicBezTo>
                      <a:pt x="120379" y="149926"/>
                      <a:pt x="149926" y="120379"/>
                      <a:pt x="186040" y="120379"/>
                    </a:cubicBezTo>
                    <a:cubicBezTo>
                      <a:pt x="222153" y="120379"/>
                      <a:pt x="251701" y="149926"/>
                      <a:pt x="251701" y="186040"/>
                    </a:cubicBezTo>
                    <a:cubicBezTo>
                      <a:pt x="251701" y="222153"/>
                      <a:pt x="222153" y="251701"/>
                      <a:pt x="186040" y="251701"/>
                    </a:cubicBezTo>
                    <a:close/>
                    <a:moveTo>
                      <a:pt x="333777" y="145002"/>
                    </a:moveTo>
                    <a:cubicBezTo>
                      <a:pt x="330494" y="132964"/>
                      <a:pt x="325570" y="121473"/>
                      <a:pt x="319551" y="111077"/>
                    </a:cubicBezTo>
                    <a:lnTo>
                      <a:pt x="333230" y="70039"/>
                    </a:lnTo>
                    <a:lnTo>
                      <a:pt x="302041" y="38850"/>
                    </a:lnTo>
                    <a:lnTo>
                      <a:pt x="261003" y="52529"/>
                    </a:lnTo>
                    <a:cubicBezTo>
                      <a:pt x="250059" y="46510"/>
                      <a:pt x="238569" y="41585"/>
                      <a:pt x="226531" y="38302"/>
                    </a:cubicBezTo>
                    <a:lnTo>
                      <a:pt x="207927" y="0"/>
                    </a:lnTo>
                    <a:lnTo>
                      <a:pt x="164153" y="0"/>
                    </a:lnTo>
                    <a:lnTo>
                      <a:pt x="145002" y="38302"/>
                    </a:lnTo>
                    <a:cubicBezTo>
                      <a:pt x="132964" y="41585"/>
                      <a:pt x="121473" y="46510"/>
                      <a:pt x="111077" y="52529"/>
                    </a:cubicBezTo>
                    <a:lnTo>
                      <a:pt x="70039" y="38850"/>
                    </a:lnTo>
                    <a:lnTo>
                      <a:pt x="38850" y="70039"/>
                    </a:lnTo>
                    <a:lnTo>
                      <a:pt x="52529" y="111077"/>
                    </a:lnTo>
                    <a:cubicBezTo>
                      <a:pt x="46510" y="122020"/>
                      <a:pt x="41585" y="133511"/>
                      <a:pt x="38302" y="145549"/>
                    </a:cubicBezTo>
                    <a:lnTo>
                      <a:pt x="0" y="164153"/>
                    </a:lnTo>
                    <a:lnTo>
                      <a:pt x="0" y="207927"/>
                    </a:lnTo>
                    <a:lnTo>
                      <a:pt x="38302" y="227078"/>
                    </a:lnTo>
                    <a:cubicBezTo>
                      <a:pt x="41585" y="239116"/>
                      <a:pt x="46510" y="250607"/>
                      <a:pt x="52529" y="261003"/>
                    </a:cubicBezTo>
                    <a:lnTo>
                      <a:pt x="38850" y="302041"/>
                    </a:lnTo>
                    <a:lnTo>
                      <a:pt x="70039" y="333230"/>
                    </a:lnTo>
                    <a:lnTo>
                      <a:pt x="111077" y="319551"/>
                    </a:lnTo>
                    <a:cubicBezTo>
                      <a:pt x="122020" y="325570"/>
                      <a:pt x="133511" y="330494"/>
                      <a:pt x="145549" y="333777"/>
                    </a:cubicBezTo>
                    <a:lnTo>
                      <a:pt x="164700" y="372080"/>
                    </a:lnTo>
                    <a:lnTo>
                      <a:pt x="208474" y="372080"/>
                    </a:lnTo>
                    <a:lnTo>
                      <a:pt x="227625" y="333777"/>
                    </a:lnTo>
                    <a:cubicBezTo>
                      <a:pt x="239663" y="330494"/>
                      <a:pt x="251154" y="325570"/>
                      <a:pt x="261550" y="319551"/>
                    </a:cubicBezTo>
                    <a:lnTo>
                      <a:pt x="302588" y="333230"/>
                    </a:lnTo>
                    <a:lnTo>
                      <a:pt x="333777" y="302041"/>
                    </a:lnTo>
                    <a:lnTo>
                      <a:pt x="320098" y="261003"/>
                    </a:lnTo>
                    <a:cubicBezTo>
                      <a:pt x="326117" y="250059"/>
                      <a:pt x="331042" y="238569"/>
                      <a:pt x="334325" y="226531"/>
                    </a:cubicBezTo>
                    <a:lnTo>
                      <a:pt x="372627" y="207380"/>
                    </a:lnTo>
                    <a:lnTo>
                      <a:pt x="372627" y="163606"/>
                    </a:lnTo>
                    <a:lnTo>
                      <a:pt x="333777" y="145002"/>
                    </a:lnTo>
                    <a:close/>
                  </a:path>
                </a:pathLst>
              </a:custGeom>
              <a:grpFill/>
              <a:ln w="16244" cap="flat">
                <a:solidFill>
                  <a:schemeClr val="bg1"/>
                </a:solidFill>
                <a:prstDash val="solid"/>
                <a:miter/>
              </a:ln>
            </p:spPr>
            <p:txBody>
              <a:bodyPr rtlCol="0" anchor="ctr"/>
              <a:lstStyle/>
              <a:p>
                <a:endParaRPr lang="en-US" sz="1788"/>
              </a:p>
            </p:txBody>
          </p:sp>
        </p:grpSp>
        <p:pic>
          <p:nvPicPr>
            <p:cNvPr id="1072" name="Graphic 1071" descr="Tick with solid fill">
              <a:extLst>
                <a:ext uri="{FF2B5EF4-FFF2-40B4-BE49-F238E27FC236}">
                  <a16:creationId xmlns:a16="http://schemas.microsoft.com/office/drawing/2014/main" id="{AF4145AC-A5FB-83C1-7D9D-F22EBA770D5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696213" y="2028382"/>
              <a:ext cx="245520" cy="245520"/>
            </a:xfrm>
            <a:prstGeom prst="rect">
              <a:avLst/>
            </a:prstGeom>
          </p:spPr>
        </p:pic>
      </p:grpSp>
      <p:pic>
        <p:nvPicPr>
          <p:cNvPr id="1062" name="Picture 6">
            <a:extLst>
              <a:ext uri="{FF2B5EF4-FFF2-40B4-BE49-F238E27FC236}">
                <a16:creationId xmlns:a16="http://schemas.microsoft.com/office/drawing/2014/main" id="{1863D6F4-BAA4-2897-9ADD-429D2BD9754A}"/>
              </a:ext>
            </a:extLst>
          </p:cNvPr>
          <p:cNvPicPr>
            <a:picLocks noChangeAspect="1" noChangeArrowheads="1"/>
          </p:cNvPicPr>
          <p:nvPr/>
        </p:nvPicPr>
        <p:blipFill>
          <a:blip r:embed="rId42">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4" name="TextBox 1073">
            <a:extLst>
              <a:ext uri="{FF2B5EF4-FFF2-40B4-BE49-F238E27FC236}">
                <a16:creationId xmlns:a16="http://schemas.microsoft.com/office/drawing/2014/main" id="{B2BC49F7-9C5C-51CB-0F23-33C4CC2CA01D}"/>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
        <p:nvSpPr>
          <p:cNvPr id="1078" name="Rectangle 1077">
            <a:extLst>
              <a:ext uri="{FF2B5EF4-FFF2-40B4-BE49-F238E27FC236}">
                <a16:creationId xmlns:a16="http://schemas.microsoft.com/office/drawing/2014/main" id="{C268FAFD-529B-F649-5D54-2AC2A942CAA6}"/>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spTree>
    <p:extLst>
      <p:ext uri="{BB962C8B-B14F-4D97-AF65-F5344CB8AC3E}">
        <p14:creationId xmlns:p14="http://schemas.microsoft.com/office/powerpoint/2010/main" val="388333359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old Gesture with solid fill">
            <a:extLst>
              <a:ext uri="{FF2B5EF4-FFF2-40B4-BE49-F238E27FC236}">
                <a16:creationId xmlns:a16="http://schemas.microsoft.com/office/drawing/2014/main" id="{4A53412E-A793-D471-EFFD-4DE7DC4B21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97261" y="859255"/>
            <a:ext cx="742950" cy="742950"/>
          </a:xfrm>
          <a:prstGeom prst="rect">
            <a:avLst/>
          </a:prstGeom>
        </p:spPr>
      </p:pic>
      <p:pic>
        <p:nvPicPr>
          <p:cNvPr id="8" name="Picture 2" descr="07">
            <a:extLst>
              <a:ext uri="{FF2B5EF4-FFF2-40B4-BE49-F238E27FC236}">
                <a16:creationId xmlns:a16="http://schemas.microsoft.com/office/drawing/2014/main" id="{8B44F4D5-7713-49E8-B0A8-D1A50E17CFA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l="19717" t="6584" r="20389" b="4651"/>
          <a:stretch>
            <a:fillRect/>
          </a:stretch>
        </p:blipFill>
        <p:spPr bwMode="auto">
          <a:xfrm>
            <a:off x="3403033" y="2536160"/>
            <a:ext cx="3441681" cy="374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Binoculars with solid fill">
            <a:extLst>
              <a:ext uri="{FF2B5EF4-FFF2-40B4-BE49-F238E27FC236}">
                <a16:creationId xmlns:a16="http://schemas.microsoft.com/office/drawing/2014/main" id="{B3F81AA5-F775-423A-2EB0-67955C3B905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46219" y="1674565"/>
            <a:ext cx="642398" cy="642398"/>
          </a:xfrm>
          <a:prstGeom prst="rect">
            <a:avLst/>
          </a:prstGeom>
        </p:spPr>
      </p:pic>
      <p:sp>
        <p:nvSpPr>
          <p:cNvPr id="10" name="TextBox 9">
            <a:extLst>
              <a:ext uri="{FF2B5EF4-FFF2-40B4-BE49-F238E27FC236}">
                <a16:creationId xmlns:a16="http://schemas.microsoft.com/office/drawing/2014/main" id="{DE54DCAE-F46F-65AB-437E-226F5C477C40}"/>
              </a:ext>
            </a:extLst>
          </p:cNvPr>
          <p:cNvSpPr txBox="1"/>
          <p:nvPr/>
        </p:nvSpPr>
        <p:spPr>
          <a:xfrm>
            <a:off x="6409102" y="5859870"/>
            <a:ext cx="1160859"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SUSTAINABILITY</a:t>
            </a:r>
          </a:p>
        </p:txBody>
      </p:sp>
      <p:sp>
        <p:nvSpPr>
          <p:cNvPr id="11" name="TextBox 10">
            <a:extLst>
              <a:ext uri="{FF2B5EF4-FFF2-40B4-BE49-F238E27FC236}">
                <a16:creationId xmlns:a16="http://schemas.microsoft.com/office/drawing/2014/main" id="{2AAE6A28-8043-70E2-D088-A9DAB4CFE606}"/>
              </a:ext>
            </a:extLst>
          </p:cNvPr>
          <p:cNvSpPr txBox="1"/>
          <p:nvPr/>
        </p:nvSpPr>
        <p:spPr>
          <a:xfrm>
            <a:off x="2135143" y="2294144"/>
            <a:ext cx="109537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FUTURE </a:t>
            </a:r>
          </a:p>
          <a:p>
            <a:pPr algn="ctr"/>
            <a:r>
              <a:rPr lang="en-US" sz="813" dirty="0">
                <a:latin typeface="Arial Rounded MT Bold" panose="020F0704030504030204" pitchFamily="34" charset="77"/>
              </a:rPr>
              <a:t>FOCUS</a:t>
            </a:r>
          </a:p>
        </p:txBody>
      </p:sp>
      <p:sp>
        <p:nvSpPr>
          <p:cNvPr id="12" name="TextBox 11">
            <a:extLst>
              <a:ext uri="{FF2B5EF4-FFF2-40B4-BE49-F238E27FC236}">
                <a16:creationId xmlns:a16="http://schemas.microsoft.com/office/drawing/2014/main" id="{85820D9A-5D85-4115-C9CA-038BBFE73E10}"/>
              </a:ext>
            </a:extLst>
          </p:cNvPr>
          <p:cNvSpPr txBox="1"/>
          <p:nvPr/>
        </p:nvSpPr>
        <p:spPr>
          <a:xfrm>
            <a:off x="6593231" y="2164631"/>
            <a:ext cx="1077538"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POSSIBILITY</a:t>
            </a:r>
          </a:p>
        </p:txBody>
      </p:sp>
      <p:sp>
        <p:nvSpPr>
          <p:cNvPr id="13" name="TextBox 12">
            <a:extLst>
              <a:ext uri="{FF2B5EF4-FFF2-40B4-BE49-F238E27FC236}">
                <a16:creationId xmlns:a16="http://schemas.microsoft.com/office/drawing/2014/main" id="{35A4CAA3-FEC4-A1FA-D340-E4E8E5C57DA0}"/>
              </a:ext>
            </a:extLst>
          </p:cNvPr>
          <p:cNvSpPr txBox="1"/>
          <p:nvPr/>
        </p:nvSpPr>
        <p:spPr>
          <a:xfrm>
            <a:off x="1668559" y="3567348"/>
            <a:ext cx="1072060"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PLANNING</a:t>
            </a:r>
          </a:p>
        </p:txBody>
      </p:sp>
      <p:sp>
        <p:nvSpPr>
          <p:cNvPr id="14" name="TextBox 13">
            <a:extLst>
              <a:ext uri="{FF2B5EF4-FFF2-40B4-BE49-F238E27FC236}">
                <a16:creationId xmlns:a16="http://schemas.microsoft.com/office/drawing/2014/main" id="{BA3F7B85-87E4-F0A7-F054-12188F55AF23}"/>
              </a:ext>
            </a:extLst>
          </p:cNvPr>
          <p:cNvSpPr txBox="1"/>
          <p:nvPr/>
        </p:nvSpPr>
        <p:spPr>
          <a:xfrm>
            <a:off x="2427530" y="5881385"/>
            <a:ext cx="1239850"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ACCOUNTABILITY</a:t>
            </a:r>
          </a:p>
        </p:txBody>
      </p:sp>
      <p:sp>
        <p:nvSpPr>
          <p:cNvPr id="15" name="TextBox 14">
            <a:extLst>
              <a:ext uri="{FF2B5EF4-FFF2-40B4-BE49-F238E27FC236}">
                <a16:creationId xmlns:a16="http://schemas.microsoft.com/office/drawing/2014/main" id="{ACB2BDF4-CE5D-233F-3310-1C587B455807}"/>
              </a:ext>
            </a:extLst>
          </p:cNvPr>
          <p:cNvSpPr txBox="1"/>
          <p:nvPr/>
        </p:nvSpPr>
        <p:spPr>
          <a:xfrm>
            <a:off x="7155051" y="4673764"/>
            <a:ext cx="1099479"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PESONAL </a:t>
            </a:r>
          </a:p>
          <a:p>
            <a:pPr algn="ctr"/>
            <a:r>
              <a:rPr lang="en-US" sz="813" dirty="0">
                <a:latin typeface="Arial Rounded MT Bold" panose="020F0704030504030204" pitchFamily="34" charset="77"/>
              </a:rPr>
              <a:t>RESPONSIBILITY</a:t>
            </a:r>
          </a:p>
        </p:txBody>
      </p:sp>
      <p:sp>
        <p:nvSpPr>
          <p:cNvPr id="16" name="TextBox 15">
            <a:extLst>
              <a:ext uri="{FF2B5EF4-FFF2-40B4-BE49-F238E27FC236}">
                <a16:creationId xmlns:a16="http://schemas.microsoft.com/office/drawing/2014/main" id="{1DB4EB6A-81D6-5B7D-162C-E1F0BF5406D1}"/>
              </a:ext>
            </a:extLst>
          </p:cNvPr>
          <p:cNvSpPr txBox="1"/>
          <p:nvPr/>
        </p:nvSpPr>
        <p:spPr>
          <a:xfrm>
            <a:off x="1817305" y="4834881"/>
            <a:ext cx="111854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DELIVERY</a:t>
            </a:r>
          </a:p>
        </p:txBody>
      </p:sp>
      <p:sp>
        <p:nvSpPr>
          <p:cNvPr id="17" name="TextBox 16">
            <a:extLst>
              <a:ext uri="{FF2B5EF4-FFF2-40B4-BE49-F238E27FC236}">
                <a16:creationId xmlns:a16="http://schemas.microsoft.com/office/drawing/2014/main" id="{417B80F6-49FB-CB4F-F4EF-0111FD00D9E4}"/>
              </a:ext>
            </a:extLst>
          </p:cNvPr>
          <p:cNvSpPr txBox="1"/>
          <p:nvPr/>
        </p:nvSpPr>
        <p:spPr>
          <a:xfrm>
            <a:off x="7311888" y="3349916"/>
            <a:ext cx="1118864"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ACCESS</a:t>
            </a:r>
          </a:p>
        </p:txBody>
      </p:sp>
      <p:pic>
        <p:nvPicPr>
          <p:cNvPr id="19" name="Graphic 18" descr="Playbook with solid fill">
            <a:extLst>
              <a:ext uri="{FF2B5EF4-FFF2-40B4-BE49-F238E27FC236}">
                <a16:creationId xmlns:a16="http://schemas.microsoft.com/office/drawing/2014/main" id="{B6850539-8AA2-CCF6-A590-47085B0F224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98887" y="2884778"/>
            <a:ext cx="742950" cy="742950"/>
          </a:xfrm>
          <a:prstGeom prst="rect">
            <a:avLst/>
          </a:prstGeom>
        </p:spPr>
      </p:pic>
      <p:pic>
        <p:nvPicPr>
          <p:cNvPr id="20" name="Graphic 19" descr="Key with solid fill">
            <a:extLst>
              <a:ext uri="{FF2B5EF4-FFF2-40B4-BE49-F238E27FC236}">
                <a16:creationId xmlns:a16="http://schemas.microsoft.com/office/drawing/2014/main" id="{47863A7F-23B3-D77E-D811-C5644C26B98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543119" y="2805714"/>
            <a:ext cx="573531" cy="573531"/>
          </a:xfrm>
          <a:prstGeom prst="rect">
            <a:avLst/>
          </a:prstGeom>
        </p:spPr>
      </p:pic>
      <p:pic>
        <p:nvPicPr>
          <p:cNvPr id="21" name="Graphic 20" descr="Delivery with solid fill">
            <a:extLst>
              <a:ext uri="{FF2B5EF4-FFF2-40B4-BE49-F238E27FC236}">
                <a16:creationId xmlns:a16="http://schemas.microsoft.com/office/drawing/2014/main" id="{9233EA76-65F0-AC73-9890-EE5860BF6B4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05102" y="4211198"/>
            <a:ext cx="742950" cy="742950"/>
          </a:xfrm>
          <a:prstGeom prst="rect">
            <a:avLst/>
          </a:prstGeom>
        </p:spPr>
      </p:pic>
      <p:pic>
        <p:nvPicPr>
          <p:cNvPr id="22" name="Graphic 21" descr="Open hand with solid fill">
            <a:extLst>
              <a:ext uri="{FF2B5EF4-FFF2-40B4-BE49-F238E27FC236}">
                <a16:creationId xmlns:a16="http://schemas.microsoft.com/office/drawing/2014/main" id="{E58F8CE9-17A4-F100-DE75-81FB2325894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296878" y="4168645"/>
            <a:ext cx="742950" cy="742950"/>
          </a:xfrm>
          <a:prstGeom prst="rect">
            <a:avLst/>
          </a:prstGeom>
        </p:spPr>
      </p:pic>
      <p:pic>
        <p:nvPicPr>
          <p:cNvPr id="23" name="Graphic 22" descr="Users with solid fill">
            <a:extLst>
              <a:ext uri="{FF2B5EF4-FFF2-40B4-BE49-F238E27FC236}">
                <a16:creationId xmlns:a16="http://schemas.microsoft.com/office/drawing/2014/main" id="{529D4BE3-60C7-5F2E-21EE-2A04A75BC61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300619" y="3993087"/>
            <a:ext cx="646414" cy="646414"/>
          </a:xfrm>
          <a:prstGeom prst="rect">
            <a:avLst/>
          </a:prstGeom>
        </p:spPr>
      </p:pic>
      <p:pic>
        <p:nvPicPr>
          <p:cNvPr id="24" name="Graphic 23" descr="Sustainability with solid fill">
            <a:extLst>
              <a:ext uri="{FF2B5EF4-FFF2-40B4-BE49-F238E27FC236}">
                <a16:creationId xmlns:a16="http://schemas.microsoft.com/office/drawing/2014/main" id="{423099FC-8781-6BF4-903D-AC20CF4828B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750312" y="5259180"/>
            <a:ext cx="571171" cy="571171"/>
          </a:xfrm>
          <a:prstGeom prst="rect">
            <a:avLst/>
          </a:prstGeom>
        </p:spPr>
      </p:pic>
      <p:pic>
        <p:nvPicPr>
          <p:cNvPr id="25" name="Graphic 24" descr="Shield Tick with solid fill">
            <a:extLst>
              <a:ext uri="{FF2B5EF4-FFF2-40B4-BE49-F238E27FC236}">
                <a16:creationId xmlns:a16="http://schemas.microsoft.com/office/drawing/2014/main" id="{F82B5A24-FCBE-1B05-E662-A103657FE4D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725940" y="5274409"/>
            <a:ext cx="588079" cy="588079"/>
          </a:xfrm>
          <a:prstGeom prst="rect">
            <a:avLst/>
          </a:prstGeom>
        </p:spPr>
      </p:pic>
      <p:sp>
        <p:nvSpPr>
          <p:cNvPr id="29" name="Rectangle 28">
            <a:extLst>
              <a:ext uri="{FF2B5EF4-FFF2-40B4-BE49-F238E27FC236}">
                <a16:creationId xmlns:a16="http://schemas.microsoft.com/office/drawing/2014/main" id="{4E43D889-961D-9669-A804-962640BA2E30}"/>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Presence &amp; Action </a:t>
            </a:r>
          </a:p>
        </p:txBody>
      </p:sp>
      <p:pic>
        <p:nvPicPr>
          <p:cNvPr id="30" name="Picture 6">
            <a:extLst>
              <a:ext uri="{FF2B5EF4-FFF2-40B4-BE49-F238E27FC236}">
                <a16:creationId xmlns:a16="http://schemas.microsoft.com/office/drawing/2014/main" id="{C39DD299-B464-FBC2-1DFF-09E3A23372CC}"/>
              </a:ext>
            </a:extLst>
          </p:cNvPr>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1,616 Stick Figure Arms Up Royalty-Free Images, Stock Photos &amp; Pictures |  Shutterstock">
            <a:extLst>
              <a:ext uri="{FF2B5EF4-FFF2-40B4-BE49-F238E27FC236}">
                <a16:creationId xmlns:a16="http://schemas.microsoft.com/office/drawing/2014/main" id="{26250046-54A8-0282-B4F3-903BDA35CE2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275" t="13274" r="83146" b="19894"/>
          <a:stretch>
            <a:fillRect/>
          </a:stretch>
        </p:blipFill>
        <p:spPr bwMode="auto">
          <a:xfrm>
            <a:off x="6870637" y="1448304"/>
            <a:ext cx="542809" cy="7102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C6146422-6160-77A2-C334-DE37F1181CDF}"/>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299206850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personal action plan &amp; pledge?</a:t>
            </a:r>
          </a:p>
        </p:txBody>
      </p:sp>
      <p:graphicFrame>
        <p:nvGraphicFramePr>
          <p:cNvPr id="3" name="Table 2"/>
          <p:cNvGraphicFramePr>
            <a:graphicFrameLocks noGrp="1"/>
          </p:cNvGraphicFramePr>
          <p:nvPr>
            <p:extLst>
              <p:ext uri="{D42A27DB-BD31-4B8C-83A1-F6EECF244321}">
                <p14:modId xmlns:p14="http://schemas.microsoft.com/office/powerpoint/2010/main" val="3450970286"/>
              </p:ext>
            </p:extLst>
          </p:nvPr>
        </p:nvGraphicFramePr>
        <p:xfrm>
          <a:off x="0" y="947688"/>
          <a:ext cx="9893223" cy="5145608"/>
        </p:xfrm>
        <a:graphic>
          <a:graphicData uri="http://schemas.openxmlformats.org/drawingml/2006/table">
            <a:tbl>
              <a:tblPr firstRow="1" bandRow="1">
                <a:tableStyleId>{5C22544A-7EE6-4342-B048-85BDC9FD1C3A}</a:tableStyleId>
              </a:tblPr>
              <a:tblGrid>
                <a:gridCol w="3297741">
                  <a:extLst>
                    <a:ext uri="{9D8B030D-6E8A-4147-A177-3AD203B41FA5}">
                      <a16:colId xmlns:a16="http://schemas.microsoft.com/office/drawing/2014/main" val="20000"/>
                    </a:ext>
                  </a:extLst>
                </a:gridCol>
                <a:gridCol w="3297741">
                  <a:extLst>
                    <a:ext uri="{9D8B030D-6E8A-4147-A177-3AD203B41FA5}">
                      <a16:colId xmlns:a16="http://schemas.microsoft.com/office/drawing/2014/main" val="20001"/>
                    </a:ext>
                  </a:extLst>
                </a:gridCol>
                <a:gridCol w="3297741">
                  <a:extLst>
                    <a:ext uri="{9D8B030D-6E8A-4147-A177-3AD203B41FA5}">
                      <a16:colId xmlns:a16="http://schemas.microsoft.com/office/drawing/2014/main" val="20002"/>
                    </a:ext>
                  </a:extLst>
                </a:gridCol>
              </a:tblGrid>
              <a:tr h="383136">
                <a:tc>
                  <a:txBody>
                    <a:bodyPr/>
                    <a:lstStyle/>
                    <a:p>
                      <a:pPr algn="ctr"/>
                      <a:r>
                        <a:rPr lang="en-ZA" sz="1600" b="0" dirty="0">
                          <a:solidFill>
                            <a:schemeClr val="tx1"/>
                          </a:solidFill>
                          <a:latin typeface="Arial" panose="020B0604020202020204" pitchFamily="34" charset="0"/>
                          <a:cs typeface="Arial" panose="020B0604020202020204" pitchFamily="34" charset="0"/>
                        </a:rPr>
                        <a:t>From today I will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dirty="0">
                          <a:solidFill>
                            <a:schemeClr val="tx1"/>
                          </a:solidFill>
                          <a:latin typeface="Arial" panose="020B0604020202020204" pitchFamily="34" charset="0"/>
                          <a:cs typeface="Arial" panose="020B0604020202020204" pitchFamily="34" charset="0"/>
                        </a:rPr>
                        <a:t>From today I will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dirty="0">
                          <a:solidFill>
                            <a:schemeClr val="tx1"/>
                          </a:solidFill>
                          <a:latin typeface="Arial" panose="020B0604020202020204" pitchFamily="34" charset="0"/>
                          <a:cs typeface="Arial" panose="020B0604020202020204" pitchFamily="34" charset="0"/>
                        </a:rPr>
                        <a:t>From</a:t>
                      </a:r>
                      <a:r>
                        <a:rPr lang="en-ZA" sz="1600" b="0" baseline="0" dirty="0">
                          <a:solidFill>
                            <a:schemeClr val="tx1"/>
                          </a:solidFill>
                          <a:latin typeface="Arial" panose="020B0604020202020204" pitchFamily="34" charset="0"/>
                          <a:cs typeface="Arial" panose="020B0604020202020204" pitchFamily="34" charset="0"/>
                        </a:rPr>
                        <a:t> today I will CONTINUE</a:t>
                      </a:r>
                      <a:endParaRPr lang="en-ZA"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62472">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704528" y="6433591"/>
            <a:ext cx="3575018" cy="307777"/>
          </a:xfrm>
          <a:prstGeom prst="rect">
            <a:avLst/>
          </a:prstGeom>
        </p:spPr>
        <p:txBody>
          <a:bodyPr wrap="none">
            <a:spAutoFit/>
          </a:bodyPr>
          <a:lstStyle/>
          <a:p>
            <a:pPr algn="ctr"/>
            <a:r>
              <a:rPr lang="en-ZA" sz="1400" dirty="0">
                <a:latin typeface="Arial" panose="020B0604020202020204" pitchFamily="34" charset="0"/>
                <a:cs typeface="Arial" panose="020B0604020202020204" pitchFamily="34" charset="0"/>
              </a:rPr>
              <a:t>Signed:____________________________</a:t>
            </a:r>
          </a:p>
        </p:txBody>
      </p:sp>
      <p:sp>
        <p:nvSpPr>
          <p:cNvPr id="5" name="Rectangle 4">
            <a:extLst>
              <a:ext uri="{FF2B5EF4-FFF2-40B4-BE49-F238E27FC236}">
                <a16:creationId xmlns:a16="http://schemas.microsoft.com/office/drawing/2014/main" id="{E272038C-857F-41A8-AD81-EAC46C3A0DAB}"/>
              </a:ext>
            </a:extLst>
          </p:cNvPr>
          <p:cNvSpPr/>
          <p:nvPr/>
        </p:nvSpPr>
        <p:spPr>
          <a:xfrm>
            <a:off x="5562054" y="6433591"/>
            <a:ext cx="3365025" cy="307777"/>
          </a:xfrm>
          <a:prstGeom prst="rect">
            <a:avLst/>
          </a:prstGeom>
        </p:spPr>
        <p:txBody>
          <a:bodyPr wrap="none">
            <a:spAutoFit/>
          </a:bodyPr>
          <a:lstStyle/>
          <a:p>
            <a:pPr algn="ctr"/>
            <a:r>
              <a:rPr lang="en-ZA" sz="1400" dirty="0">
                <a:latin typeface="Arial" panose="020B0604020202020204" pitchFamily="34" charset="0"/>
                <a:cs typeface="Arial" panose="020B0604020202020204" pitchFamily="34" charset="0"/>
              </a:rPr>
              <a:t>Date:____________________________</a:t>
            </a:r>
          </a:p>
        </p:txBody>
      </p:sp>
      <p:pic>
        <p:nvPicPr>
          <p:cNvPr id="2" name="Picture 6">
            <a:extLst>
              <a:ext uri="{FF2B5EF4-FFF2-40B4-BE49-F238E27FC236}">
                <a16:creationId xmlns:a16="http://schemas.microsoft.com/office/drawing/2014/main" id="{21041D35-0445-C3B5-1C06-488AF9ED594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81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0543-1B29-FF71-B46B-DBD9DCFAF7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E293F7-0761-AEC5-8430-6767D21F1010}"/>
              </a:ext>
            </a:extLst>
          </p:cNvPr>
          <p:cNvSpPr/>
          <p:nvPr/>
        </p:nvSpPr>
        <p:spPr>
          <a:xfrm>
            <a:off x="-6400" y="759148"/>
            <a:ext cx="9906000" cy="557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ZA" sz="1788" dirty="0">
              <a:solidFill>
                <a:schemeClr val="tx1"/>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BE784DF4-65BE-CC4B-AE83-E44B3E94772C}"/>
              </a:ext>
            </a:extLst>
          </p:cNvPr>
          <p:cNvSpPr txBox="1"/>
          <p:nvPr/>
        </p:nvSpPr>
        <p:spPr>
          <a:xfrm>
            <a:off x="1978576" y="891067"/>
            <a:ext cx="5878565" cy="342401"/>
          </a:xfrm>
          <a:prstGeom prst="rect">
            <a:avLst/>
          </a:prstGeom>
          <a:noFill/>
        </p:spPr>
        <p:txBody>
          <a:bodyPr wrap="square" rtlCol="0">
            <a:spAutoFit/>
          </a:bodyPr>
          <a:lstStyle/>
          <a:p>
            <a:pPr algn="ctr"/>
            <a:r>
              <a:rPr lang="en-US" sz="1625" b="1" dirty="0">
                <a:latin typeface="Arial Rounded MT Bold" panose="020F0704030504030204" pitchFamily="34" charset="77"/>
              </a:rPr>
              <a:t>CONNECTED TO THE PRESENT &amp; TAKING ACTION</a:t>
            </a:r>
          </a:p>
        </p:txBody>
      </p:sp>
      <p:sp>
        <p:nvSpPr>
          <p:cNvPr id="4" name="TextBox 3">
            <a:extLst>
              <a:ext uri="{FF2B5EF4-FFF2-40B4-BE49-F238E27FC236}">
                <a16:creationId xmlns:a16="http://schemas.microsoft.com/office/drawing/2014/main" id="{FB7A7AD2-243F-B7EC-CF90-EE721B71E13E}"/>
              </a:ext>
            </a:extLst>
          </p:cNvPr>
          <p:cNvSpPr txBox="1"/>
          <p:nvPr/>
        </p:nvSpPr>
        <p:spPr>
          <a:xfrm>
            <a:off x="848630" y="5920755"/>
            <a:ext cx="8111149" cy="342401"/>
          </a:xfrm>
          <a:prstGeom prst="rect">
            <a:avLst/>
          </a:prstGeom>
          <a:noFill/>
        </p:spPr>
        <p:txBody>
          <a:bodyPr wrap="square" rtlCol="0">
            <a:spAutoFit/>
          </a:bodyPr>
          <a:lstStyle/>
          <a:p>
            <a:pPr algn="ctr"/>
            <a:r>
              <a:rPr lang="en-US" sz="1625" b="1" dirty="0">
                <a:latin typeface="Arial Rounded MT Bold" panose="020F0704030504030204" pitchFamily="34" charset="77"/>
              </a:rPr>
              <a:t>DISCONNECTED FROM PRESENT &amp; TAKING ACTION</a:t>
            </a:r>
          </a:p>
        </p:txBody>
      </p:sp>
      <p:cxnSp>
        <p:nvCxnSpPr>
          <p:cNvPr id="6" name="Straight Arrow Connector 5">
            <a:extLst>
              <a:ext uri="{FF2B5EF4-FFF2-40B4-BE49-F238E27FC236}">
                <a16:creationId xmlns:a16="http://schemas.microsoft.com/office/drawing/2014/main" id="{7CC6DA8F-36C0-3C32-D96E-43352E418C48}"/>
              </a:ext>
            </a:extLst>
          </p:cNvPr>
          <p:cNvCxnSpPr>
            <a:cxnSpLocks/>
          </p:cNvCxnSpPr>
          <p:nvPr/>
        </p:nvCxnSpPr>
        <p:spPr>
          <a:xfrm>
            <a:off x="4917859" y="1360584"/>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A15B6E5-7CED-A629-06F2-F627EA02047B}"/>
              </a:ext>
            </a:extLst>
          </p:cNvPr>
          <p:cNvSpPr txBox="1"/>
          <p:nvPr/>
        </p:nvSpPr>
        <p:spPr>
          <a:xfrm>
            <a:off x="3103" y="3353037"/>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E4ECB6A6-6453-576D-7C23-FEFCCAA189C6}"/>
              </a:ext>
            </a:extLst>
          </p:cNvPr>
          <p:cNvSpPr txBox="1"/>
          <p:nvPr/>
        </p:nvSpPr>
        <p:spPr>
          <a:xfrm>
            <a:off x="7925721" y="3338647"/>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B7B8C66D-6790-4DD7-CB39-93477773C351}"/>
              </a:ext>
            </a:extLst>
          </p:cNvPr>
          <p:cNvCxnSpPr>
            <a:cxnSpLocks/>
            <a:stCxn id="7" idx="3"/>
            <a:endCxn id="8" idx="1"/>
          </p:cNvCxnSpPr>
          <p:nvPr/>
        </p:nvCxnSpPr>
        <p:spPr>
          <a:xfrm flipV="1">
            <a:off x="1860649" y="3634882"/>
            <a:ext cx="6065072" cy="1439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19FA32D-3C73-9B30-DB6E-6A17225AC055}"/>
              </a:ext>
            </a:extLst>
          </p:cNvPr>
          <p:cNvGrpSpPr/>
          <p:nvPr/>
        </p:nvGrpSpPr>
        <p:grpSpPr>
          <a:xfrm>
            <a:off x="5166382" y="3959421"/>
            <a:ext cx="4405259" cy="1953432"/>
            <a:chOff x="6354804" y="3938799"/>
            <a:chExt cx="5421857" cy="2404224"/>
          </a:xfrm>
          <a:solidFill>
            <a:schemeClr val="tx1"/>
          </a:solidFill>
        </p:grpSpPr>
        <p:sp>
          <p:nvSpPr>
            <p:cNvPr id="23" name="TextBox 22">
              <a:extLst>
                <a:ext uri="{FF2B5EF4-FFF2-40B4-BE49-F238E27FC236}">
                  <a16:creationId xmlns:a16="http://schemas.microsoft.com/office/drawing/2014/main" id="{85767CAD-50EE-2008-19CB-FB26EDC76ACA}"/>
                </a:ext>
              </a:extLst>
            </p:cNvPr>
            <p:cNvSpPr txBox="1"/>
            <p:nvPr/>
          </p:nvSpPr>
          <p:spPr>
            <a:xfrm>
              <a:off x="7747633" y="5767480"/>
              <a:ext cx="1353674" cy="575543"/>
            </a:xfrm>
            <a:prstGeom prst="rect">
              <a:avLst/>
            </a:prstGeom>
            <a:noFill/>
          </p:spPr>
          <p:txBody>
            <a:bodyPr wrap="square" rtlCol="0">
              <a:spAutoFit/>
            </a:bodyPr>
            <a:lstStyle/>
            <a:p>
              <a:pPr algn="ctr"/>
              <a:r>
                <a:rPr lang="en-US" sz="813" dirty="0">
                  <a:latin typeface="Arial Rounded MT Bold" panose="020F0704030504030204" pitchFamily="34" charset="77"/>
                </a:rPr>
                <a:t>FEEL WORTHLESS</a:t>
              </a:r>
            </a:p>
            <a:p>
              <a:pPr algn="ctr"/>
              <a:r>
                <a:rPr lang="en-US" sz="813" dirty="0">
                  <a:latin typeface="Arial Rounded MT Bold" panose="020F0704030504030204" pitchFamily="34" charset="77"/>
                </a:rPr>
                <a:t>&amp; GUILTY</a:t>
              </a:r>
            </a:p>
          </p:txBody>
        </p:sp>
        <p:sp>
          <p:nvSpPr>
            <p:cNvPr id="25" name="TextBox 24">
              <a:extLst>
                <a:ext uri="{FF2B5EF4-FFF2-40B4-BE49-F238E27FC236}">
                  <a16:creationId xmlns:a16="http://schemas.microsoft.com/office/drawing/2014/main" id="{BEEF51FD-CB91-29CC-27F5-EA0049CE1718}"/>
                </a:ext>
              </a:extLst>
            </p:cNvPr>
            <p:cNvSpPr txBox="1"/>
            <p:nvPr/>
          </p:nvSpPr>
          <p:spPr>
            <a:xfrm>
              <a:off x="7609128" y="4654624"/>
              <a:ext cx="1600116" cy="421575"/>
            </a:xfrm>
            <a:prstGeom prst="rect">
              <a:avLst/>
            </a:prstGeom>
            <a:noFill/>
          </p:spPr>
          <p:txBody>
            <a:bodyPr wrap="square" rtlCol="0">
              <a:spAutoFit/>
            </a:bodyPr>
            <a:lstStyle/>
            <a:p>
              <a:pPr algn="ctr"/>
              <a:r>
                <a:rPr lang="en-US" sz="813" dirty="0">
                  <a:latin typeface="Arial Rounded MT Bold" panose="020F0704030504030204" pitchFamily="34" charset="77"/>
                </a:rPr>
                <a:t>ANXIOUS &amp;</a:t>
              </a:r>
            </a:p>
            <a:p>
              <a:pPr algn="ctr"/>
              <a:r>
                <a:rPr lang="en-US" sz="813" dirty="0">
                  <a:latin typeface="Arial Rounded MT Bold" panose="020F0704030504030204" pitchFamily="34" charset="77"/>
                </a:rPr>
                <a:t>STRESSED (FUTURE)</a:t>
              </a:r>
            </a:p>
          </p:txBody>
        </p:sp>
        <p:sp>
          <p:nvSpPr>
            <p:cNvPr id="26" name="TextBox 25">
              <a:extLst>
                <a:ext uri="{FF2B5EF4-FFF2-40B4-BE49-F238E27FC236}">
                  <a16:creationId xmlns:a16="http://schemas.microsoft.com/office/drawing/2014/main" id="{1809F3F0-6AC6-1210-EA3F-3C00308F972B}"/>
                </a:ext>
              </a:extLst>
            </p:cNvPr>
            <p:cNvSpPr txBox="1"/>
            <p:nvPr/>
          </p:nvSpPr>
          <p:spPr>
            <a:xfrm>
              <a:off x="10399417" y="5767846"/>
              <a:ext cx="1377244" cy="421575"/>
            </a:xfrm>
            <a:prstGeom prst="rect">
              <a:avLst/>
            </a:prstGeom>
            <a:noFill/>
          </p:spPr>
          <p:txBody>
            <a:bodyPr wrap="square" rtlCol="0">
              <a:spAutoFit/>
            </a:bodyPr>
            <a:lstStyle/>
            <a:p>
              <a:pPr algn="ctr"/>
              <a:r>
                <a:rPr lang="en-US" sz="813" dirty="0">
                  <a:latin typeface="Arial Rounded MT Bold" panose="020F0704030504030204" pitchFamily="34" charset="77"/>
                </a:rPr>
                <a:t>AVOIDANCE</a:t>
              </a:r>
            </a:p>
            <a:p>
              <a:pPr algn="ctr"/>
              <a:r>
                <a:rPr lang="en-US" sz="813" dirty="0">
                  <a:latin typeface="Arial Rounded MT Bold" panose="020F0704030504030204" pitchFamily="34" charset="77"/>
                </a:rPr>
                <a:t>FEAR &amp; PHOBIAS</a:t>
              </a:r>
            </a:p>
          </p:txBody>
        </p:sp>
        <p:sp>
          <p:nvSpPr>
            <p:cNvPr id="29" name="TextBox 28">
              <a:extLst>
                <a:ext uri="{FF2B5EF4-FFF2-40B4-BE49-F238E27FC236}">
                  <a16:creationId xmlns:a16="http://schemas.microsoft.com/office/drawing/2014/main" id="{89125FCA-1F5B-E287-2233-E400466F739E}"/>
                </a:ext>
              </a:extLst>
            </p:cNvPr>
            <p:cNvSpPr txBox="1"/>
            <p:nvPr/>
          </p:nvSpPr>
          <p:spPr>
            <a:xfrm>
              <a:off x="6372643" y="5753012"/>
              <a:ext cx="1353675" cy="421575"/>
            </a:xfrm>
            <a:prstGeom prst="rect">
              <a:avLst/>
            </a:prstGeom>
            <a:noFill/>
          </p:spPr>
          <p:txBody>
            <a:bodyPr wrap="square" rtlCol="0">
              <a:spAutoFit/>
            </a:bodyPr>
            <a:lstStyle/>
            <a:p>
              <a:pPr algn="ctr"/>
              <a:r>
                <a:rPr lang="en-US" sz="813" dirty="0">
                  <a:latin typeface="Arial Rounded MT Bold" panose="020F0704030504030204" pitchFamily="34" charset="77"/>
                </a:rPr>
                <a:t>SLEEP/WAKE</a:t>
              </a:r>
            </a:p>
            <a:p>
              <a:pPr algn="ctr"/>
              <a:r>
                <a:rPr lang="en-US" sz="813" dirty="0">
                  <a:latin typeface="Arial Rounded MT Bold" panose="020F0704030504030204" pitchFamily="34" charset="77"/>
                </a:rPr>
                <a:t>PROBLEMS</a:t>
              </a:r>
            </a:p>
          </p:txBody>
        </p:sp>
        <p:sp>
          <p:nvSpPr>
            <p:cNvPr id="31" name="TextBox 30">
              <a:extLst>
                <a:ext uri="{FF2B5EF4-FFF2-40B4-BE49-F238E27FC236}">
                  <a16:creationId xmlns:a16="http://schemas.microsoft.com/office/drawing/2014/main" id="{AF4EA67C-773D-2B7C-CADA-14AA70E7D9D7}"/>
                </a:ext>
              </a:extLst>
            </p:cNvPr>
            <p:cNvSpPr txBox="1"/>
            <p:nvPr/>
          </p:nvSpPr>
          <p:spPr>
            <a:xfrm>
              <a:off x="6354804" y="4654257"/>
              <a:ext cx="1350788" cy="421575"/>
            </a:xfrm>
            <a:prstGeom prst="rect">
              <a:avLst/>
            </a:prstGeom>
            <a:noFill/>
          </p:spPr>
          <p:txBody>
            <a:bodyPr wrap="square" rtlCol="0">
              <a:spAutoFit/>
            </a:bodyPr>
            <a:lstStyle/>
            <a:p>
              <a:pPr algn="ctr"/>
              <a:r>
                <a:rPr lang="en-US" sz="813" dirty="0">
                  <a:latin typeface="Arial Rounded MT Bold" panose="020F0704030504030204" pitchFamily="34" charset="77"/>
                </a:rPr>
                <a:t>DEPRESSED</a:t>
              </a:r>
            </a:p>
            <a:p>
              <a:pPr algn="ctr"/>
              <a:r>
                <a:rPr lang="en-US" sz="813" dirty="0">
                  <a:latin typeface="Arial Rounded MT Bold" panose="020F0704030504030204" pitchFamily="34" charset="77"/>
                </a:rPr>
                <a:t>&amp; SAD (PAST)</a:t>
              </a:r>
            </a:p>
          </p:txBody>
        </p:sp>
        <p:sp>
          <p:nvSpPr>
            <p:cNvPr id="35" name="TextBox 34">
              <a:extLst>
                <a:ext uri="{FF2B5EF4-FFF2-40B4-BE49-F238E27FC236}">
                  <a16:creationId xmlns:a16="http://schemas.microsoft.com/office/drawing/2014/main" id="{A7058193-B5A1-855B-E939-23DCF1797196}"/>
                </a:ext>
              </a:extLst>
            </p:cNvPr>
            <p:cNvSpPr txBox="1"/>
            <p:nvPr/>
          </p:nvSpPr>
          <p:spPr>
            <a:xfrm>
              <a:off x="9048628" y="4663288"/>
              <a:ext cx="1350789" cy="421575"/>
            </a:xfrm>
            <a:prstGeom prst="rect">
              <a:avLst/>
            </a:prstGeom>
            <a:noFill/>
          </p:spPr>
          <p:txBody>
            <a:bodyPr wrap="square" rtlCol="0">
              <a:spAutoFit/>
            </a:bodyPr>
            <a:lstStyle/>
            <a:p>
              <a:pPr algn="ctr"/>
              <a:r>
                <a:rPr lang="en-US" sz="813" dirty="0">
                  <a:latin typeface="Arial Rounded MT Bold" panose="020F0704030504030204" pitchFamily="34" charset="77"/>
                </a:rPr>
                <a:t>DISRUPTIVE</a:t>
              </a:r>
            </a:p>
            <a:p>
              <a:pPr algn="ctr"/>
              <a:r>
                <a:rPr lang="en-US" sz="813" dirty="0">
                  <a:latin typeface="Arial Rounded MT Bold" panose="020F0704030504030204" pitchFamily="34" charset="77"/>
                </a:rPr>
                <a:t>MOODS</a:t>
              </a:r>
            </a:p>
          </p:txBody>
        </p:sp>
        <p:sp>
          <p:nvSpPr>
            <p:cNvPr id="5" name="TextBox 4">
              <a:extLst>
                <a:ext uri="{FF2B5EF4-FFF2-40B4-BE49-F238E27FC236}">
                  <a16:creationId xmlns:a16="http://schemas.microsoft.com/office/drawing/2014/main" id="{AFF64933-D24B-CE7B-A4D3-18A48292CDC3}"/>
                </a:ext>
              </a:extLst>
            </p:cNvPr>
            <p:cNvSpPr txBox="1"/>
            <p:nvPr/>
          </p:nvSpPr>
          <p:spPr>
            <a:xfrm>
              <a:off x="9094590" y="5791402"/>
              <a:ext cx="1396013" cy="421575"/>
            </a:xfrm>
            <a:prstGeom prst="rect">
              <a:avLst/>
            </a:prstGeom>
            <a:noFill/>
          </p:spPr>
          <p:txBody>
            <a:bodyPr wrap="square" rtlCol="0">
              <a:spAutoFit/>
            </a:bodyPr>
            <a:lstStyle/>
            <a:p>
              <a:pPr algn="ctr"/>
              <a:r>
                <a:rPr lang="en-US" sz="813" dirty="0">
                  <a:latin typeface="Arial Rounded MT Bold" panose="020F0704030504030204" pitchFamily="34" charset="77"/>
                </a:rPr>
                <a:t>MANIC</a:t>
              </a:r>
            </a:p>
            <a:p>
              <a:pPr algn="ctr"/>
              <a:r>
                <a:rPr lang="en-US" sz="813" dirty="0">
                  <a:latin typeface="Arial Rounded MT Bold" panose="020F0704030504030204" pitchFamily="34" charset="77"/>
                </a:rPr>
                <a:t>HYPERFOCUS</a:t>
              </a:r>
            </a:p>
          </p:txBody>
        </p:sp>
        <p:pic>
          <p:nvPicPr>
            <p:cNvPr id="18" name="Graphic 17" descr="Spider with solid fill">
              <a:extLst>
                <a:ext uri="{FF2B5EF4-FFF2-40B4-BE49-F238E27FC236}">
                  <a16:creationId xmlns:a16="http://schemas.microsoft.com/office/drawing/2014/main" id="{B26C5AE0-4B35-E90C-2BD2-801E4D25BC3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3701" y="5190462"/>
              <a:ext cx="504269" cy="504269"/>
            </a:xfrm>
            <a:prstGeom prst="rect">
              <a:avLst/>
            </a:prstGeom>
          </p:spPr>
        </p:pic>
        <p:pic>
          <p:nvPicPr>
            <p:cNvPr id="33" name="Graphic 32" descr="Sad face outline with solid fill">
              <a:extLst>
                <a:ext uri="{FF2B5EF4-FFF2-40B4-BE49-F238E27FC236}">
                  <a16:creationId xmlns:a16="http://schemas.microsoft.com/office/drawing/2014/main" id="{7CE13559-08AD-29FE-AA80-BB97493A6EB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92269" y="3958931"/>
              <a:ext cx="714422" cy="714422"/>
            </a:xfrm>
            <a:prstGeom prst="rect">
              <a:avLst/>
            </a:prstGeom>
          </p:spPr>
        </p:pic>
        <p:pic>
          <p:nvPicPr>
            <p:cNvPr id="37" name="Graphic 36" descr="Scared face outline with solid fill">
              <a:extLst>
                <a:ext uri="{FF2B5EF4-FFF2-40B4-BE49-F238E27FC236}">
                  <a16:creationId xmlns:a16="http://schemas.microsoft.com/office/drawing/2014/main" id="{213FCE19-B4DE-721A-078F-B6F88E3AB37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25488" y="3938799"/>
              <a:ext cx="706574" cy="706574"/>
            </a:xfrm>
            <a:prstGeom prst="rect">
              <a:avLst/>
            </a:prstGeom>
          </p:spPr>
        </p:pic>
        <p:grpSp>
          <p:nvGrpSpPr>
            <p:cNvPr id="36" name="Group 35">
              <a:extLst>
                <a:ext uri="{FF2B5EF4-FFF2-40B4-BE49-F238E27FC236}">
                  <a16:creationId xmlns:a16="http://schemas.microsoft.com/office/drawing/2014/main" id="{781AD558-9E47-E472-7BFD-4BD9E21A01F4}"/>
                </a:ext>
              </a:extLst>
            </p:cNvPr>
            <p:cNvGrpSpPr/>
            <p:nvPr/>
          </p:nvGrpSpPr>
          <p:grpSpPr>
            <a:xfrm>
              <a:off x="9178556" y="3992952"/>
              <a:ext cx="1130349" cy="661305"/>
              <a:chOff x="9178556" y="3992952"/>
              <a:chExt cx="1130349" cy="661305"/>
            </a:xfrm>
            <a:grpFill/>
          </p:grpSpPr>
          <p:pic>
            <p:nvPicPr>
              <p:cNvPr id="56" name="Graphic 55" descr="Tired face with solid fill with solid fill">
                <a:extLst>
                  <a:ext uri="{FF2B5EF4-FFF2-40B4-BE49-F238E27FC236}">
                    <a16:creationId xmlns:a16="http://schemas.microsoft.com/office/drawing/2014/main" id="{9971E8FB-D97F-CCB2-BA25-7389B38B79E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78556" y="4202575"/>
                <a:ext cx="441295" cy="441295"/>
              </a:xfrm>
              <a:prstGeom prst="rect">
                <a:avLst/>
              </a:prstGeom>
            </p:spPr>
          </p:pic>
          <p:pic>
            <p:nvPicPr>
              <p:cNvPr id="58" name="Graphic 57" descr="Angry face with solid fill with solid fill">
                <a:extLst>
                  <a:ext uri="{FF2B5EF4-FFF2-40B4-BE49-F238E27FC236}">
                    <a16:creationId xmlns:a16="http://schemas.microsoft.com/office/drawing/2014/main" id="{8E056A1B-1282-7788-F2D5-5F77708E158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19485" y="3992952"/>
                <a:ext cx="441295" cy="441295"/>
              </a:xfrm>
              <a:prstGeom prst="rect">
                <a:avLst/>
              </a:prstGeom>
            </p:spPr>
          </p:pic>
          <p:pic>
            <p:nvPicPr>
              <p:cNvPr id="60" name="Graphic 59" descr="Worried face with solid fill with solid fill">
                <a:extLst>
                  <a:ext uri="{FF2B5EF4-FFF2-40B4-BE49-F238E27FC236}">
                    <a16:creationId xmlns:a16="http://schemas.microsoft.com/office/drawing/2014/main" id="{B4D38F84-BD26-9FEF-5043-FFB8E204812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67610" y="4212962"/>
                <a:ext cx="441295" cy="441295"/>
              </a:xfrm>
              <a:prstGeom prst="rect">
                <a:avLst/>
              </a:prstGeom>
            </p:spPr>
          </p:pic>
        </p:grpSp>
        <p:pic>
          <p:nvPicPr>
            <p:cNvPr id="4126" name="Graphic 4125" descr="Alarm Ringing with solid fill">
              <a:extLst>
                <a:ext uri="{FF2B5EF4-FFF2-40B4-BE49-F238E27FC236}">
                  <a16:creationId xmlns:a16="http://schemas.microsoft.com/office/drawing/2014/main" id="{81BE1E87-A2AA-DFE7-AA3B-F32A1AAB425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736623" y="5102623"/>
              <a:ext cx="697258" cy="697258"/>
            </a:xfrm>
            <a:prstGeom prst="rect">
              <a:avLst/>
            </a:prstGeom>
          </p:spPr>
        </p:pic>
        <p:grpSp>
          <p:nvGrpSpPr>
            <p:cNvPr id="38" name="Group 37">
              <a:extLst>
                <a:ext uri="{FF2B5EF4-FFF2-40B4-BE49-F238E27FC236}">
                  <a16:creationId xmlns:a16="http://schemas.microsoft.com/office/drawing/2014/main" id="{5C8C8E41-4BDE-A9F7-E019-9C55712517F0}"/>
                </a:ext>
              </a:extLst>
            </p:cNvPr>
            <p:cNvGrpSpPr/>
            <p:nvPr/>
          </p:nvGrpSpPr>
          <p:grpSpPr>
            <a:xfrm>
              <a:off x="7795185" y="5071993"/>
              <a:ext cx="1188677" cy="635247"/>
              <a:chOff x="7721503" y="5102677"/>
              <a:chExt cx="1188677" cy="635247"/>
            </a:xfrm>
            <a:grpFill/>
          </p:grpSpPr>
          <p:sp>
            <p:nvSpPr>
              <p:cNvPr id="4133" name="Freeform 4132">
                <a:extLst>
                  <a:ext uri="{FF2B5EF4-FFF2-40B4-BE49-F238E27FC236}">
                    <a16:creationId xmlns:a16="http://schemas.microsoft.com/office/drawing/2014/main" id="{CE2B20B2-96D3-289C-5C62-826285A66484}"/>
                  </a:ext>
                </a:extLst>
              </p:cNvPr>
              <p:cNvSpPr/>
              <p:nvPr/>
            </p:nvSpPr>
            <p:spPr>
              <a:xfrm>
                <a:off x="8113094" y="5524960"/>
                <a:ext cx="402102" cy="212964"/>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grpFill/>
              <a:ln w="9525" cap="flat">
                <a:noFill/>
                <a:prstDash val="solid"/>
                <a:miter/>
              </a:ln>
            </p:spPr>
            <p:txBody>
              <a:bodyPr rtlCol="0" anchor="ctr"/>
              <a:lstStyle/>
              <a:p>
                <a:endParaRPr lang="en-US" sz="1788"/>
              </a:p>
            </p:txBody>
          </p:sp>
          <p:pic>
            <p:nvPicPr>
              <p:cNvPr id="4141" name="Graphic 4140" descr="Right pointing backhand index with solid fill">
                <a:extLst>
                  <a:ext uri="{FF2B5EF4-FFF2-40B4-BE49-F238E27FC236}">
                    <a16:creationId xmlns:a16="http://schemas.microsoft.com/office/drawing/2014/main" id="{1A3E3DE0-8BFF-39E0-7237-777857817FF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256803">
                <a:off x="7721503" y="5113811"/>
                <a:ext cx="475151" cy="475151"/>
              </a:xfrm>
              <a:prstGeom prst="rect">
                <a:avLst/>
              </a:prstGeom>
            </p:spPr>
          </p:pic>
          <p:pic>
            <p:nvPicPr>
              <p:cNvPr id="4142" name="Graphic 4141" descr="Right pointing backhand index with solid fill">
                <a:extLst>
                  <a:ext uri="{FF2B5EF4-FFF2-40B4-BE49-F238E27FC236}">
                    <a16:creationId xmlns:a16="http://schemas.microsoft.com/office/drawing/2014/main" id="{4F5355DD-3BEF-7E54-A7F6-291C6A85DD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9873946" flipH="1">
                <a:off x="8439272" y="5102677"/>
                <a:ext cx="470908" cy="470908"/>
              </a:xfrm>
              <a:prstGeom prst="rect">
                <a:avLst/>
              </a:prstGeom>
            </p:spPr>
          </p:pic>
          <p:pic>
            <p:nvPicPr>
              <p:cNvPr id="4145" name="Graphic 4144" descr="Badge Question Mark with solid fill">
                <a:extLst>
                  <a:ext uri="{FF2B5EF4-FFF2-40B4-BE49-F238E27FC236}">
                    <a16:creationId xmlns:a16="http://schemas.microsoft.com/office/drawing/2014/main" id="{E52E7E01-9BBA-F00F-3808-03F3F968775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97640" y="5311032"/>
                <a:ext cx="253421" cy="253421"/>
              </a:xfrm>
              <a:prstGeom prst="rect">
                <a:avLst/>
              </a:prstGeom>
            </p:spPr>
          </p:pic>
        </p:grpSp>
        <p:sp>
          <p:nvSpPr>
            <p:cNvPr id="43" name="TextBox 42">
              <a:extLst>
                <a:ext uri="{FF2B5EF4-FFF2-40B4-BE49-F238E27FC236}">
                  <a16:creationId xmlns:a16="http://schemas.microsoft.com/office/drawing/2014/main" id="{AF4C300F-3BC6-B7FC-DB6A-C2E11DA9BA5F}"/>
                </a:ext>
              </a:extLst>
            </p:cNvPr>
            <p:cNvSpPr txBox="1"/>
            <p:nvPr/>
          </p:nvSpPr>
          <p:spPr>
            <a:xfrm>
              <a:off x="10392017" y="4671421"/>
              <a:ext cx="1377063" cy="421575"/>
            </a:xfrm>
            <a:prstGeom prst="rect">
              <a:avLst/>
            </a:prstGeom>
            <a:noFill/>
          </p:spPr>
          <p:txBody>
            <a:bodyPr wrap="square" rtlCol="0">
              <a:spAutoFit/>
            </a:bodyPr>
            <a:lstStyle/>
            <a:p>
              <a:pPr algn="ctr"/>
              <a:r>
                <a:rPr lang="en-US" sz="813" dirty="0">
                  <a:latin typeface="Arial Rounded MT Bold" panose="020F0704030504030204" pitchFamily="34" charset="77"/>
                </a:rPr>
                <a:t>EXHAUSTED &amp; OVERWHELMED</a:t>
              </a:r>
            </a:p>
          </p:txBody>
        </p:sp>
        <p:pic>
          <p:nvPicPr>
            <p:cNvPr id="44" name="Graphic 43" descr="Tired face outline with solid fill">
              <a:extLst>
                <a:ext uri="{FF2B5EF4-FFF2-40B4-BE49-F238E27FC236}">
                  <a16:creationId xmlns:a16="http://schemas.microsoft.com/office/drawing/2014/main" id="{A59D5486-20A0-21BA-77A6-6EDEF0EEEBC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766005" y="3963601"/>
              <a:ext cx="714826" cy="714826"/>
            </a:xfrm>
            <a:prstGeom prst="rect">
              <a:avLst/>
            </a:prstGeom>
          </p:spPr>
        </p:pic>
        <p:pic>
          <p:nvPicPr>
            <p:cNvPr id="63" name="Graphic 62" descr="Target with solid fill">
              <a:extLst>
                <a:ext uri="{FF2B5EF4-FFF2-40B4-BE49-F238E27FC236}">
                  <a16:creationId xmlns:a16="http://schemas.microsoft.com/office/drawing/2014/main" id="{B2F89F3E-28A3-5931-FDFD-3AC7ED1F267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9489133" y="5158480"/>
              <a:ext cx="639418" cy="639418"/>
            </a:xfrm>
            <a:prstGeom prst="rect">
              <a:avLst/>
            </a:prstGeom>
          </p:spPr>
        </p:pic>
      </p:grpSp>
      <p:grpSp>
        <p:nvGrpSpPr>
          <p:cNvPr id="40" name="Group 39">
            <a:extLst>
              <a:ext uri="{FF2B5EF4-FFF2-40B4-BE49-F238E27FC236}">
                <a16:creationId xmlns:a16="http://schemas.microsoft.com/office/drawing/2014/main" id="{9120FC5B-5E88-590F-B7A4-5581C92C8053}"/>
              </a:ext>
            </a:extLst>
          </p:cNvPr>
          <p:cNvGrpSpPr/>
          <p:nvPr/>
        </p:nvGrpSpPr>
        <p:grpSpPr>
          <a:xfrm>
            <a:off x="5179511" y="1469478"/>
            <a:ext cx="4409618" cy="1841109"/>
            <a:chOff x="6370964" y="874253"/>
            <a:chExt cx="5427222" cy="2265980"/>
          </a:xfrm>
          <a:solidFill>
            <a:schemeClr val="tx1"/>
          </a:solidFill>
        </p:grpSpPr>
        <p:sp>
          <p:nvSpPr>
            <p:cNvPr id="19" name="TextBox 18">
              <a:extLst>
                <a:ext uri="{FF2B5EF4-FFF2-40B4-BE49-F238E27FC236}">
                  <a16:creationId xmlns:a16="http://schemas.microsoft.com/office/drawing/2014/main" id="{195BEB78-BC86-EEFC-4FE3-34A7B09CAC9A}"/>
                </a:ext>
              </a:extLst>
            </p:cNvPr>
            <p:cNvSpPr txBox="1"/>
            <p:nvPr/>
          </p:nvSpPr>
          <p:spPr>
            <a:xfrm>
              <a:off x="10389461" y="1610532"/>
              <a:ext cx="1377063" cy="421575"/>
            </a:xfrm>
            <a:prstGeom prst="rect">
              <a:avLst/>
            </a:prstGeom>
            <a:noFill/>
          </p:spPr>
          <p:txBody>
            <a:bodyPr wrap="square" rtlCol="0">
              <a:spAutoFit/>
            </a:bodyPr>
            <a:lstStyle/>
            <a:p>
              <a:pPr algn="ctr"/>
              <a:r>
                <a:rPr lang="en-US" sz="813" dirty="0">
                  <a:latin typeface="Arial Rounded MT Bold" panose="020F0704030504030204" pitchFamily="34" charset="77"/>
                </a:rPr>
                <a:t>STRONG &amp; </a:t>
              </a:r>
            </a:p>
            <a:p>
              <a:pPr algn="ctr"/>
              <a:r>
                <a:rPr lang="en-US" sz="813" dirty="0">
                  <a:latin typeface="Arial Rounded MT Bold" panose="020F0704030504030204" pitchFamily="34" charset="77"/>
                </a:rPr>
                <a:t>CONFIDENT</a:t>
              </a:r>
            </a:p>
          </p:txBody>
        </p:sp>
        <p:sp>
          <p:nvSpPr>
            <p:cNvPr id="1043" name="TextBox 1042">
              <a:extLst>
                <a:ext uri="{FF2B5EF4-FFF2-40B4-BE49-F238E27FC236}">
                  <a16:creationId xmlns:a16="http://schemas.microsoft.com/office/drawing/2014/main" id="{6EF4A563-1660-011F-E579-A9AADB467039}"/>
                </a:ext>
              </a:extLst>
            </p:cNvPr>
            <p:cNvSpPr txBox="1"/>
            <p:nvPr/>
          </p:nvSpPr>
          <p:spPr>
            <a:xfrm>
              <a:off x="6370964" y="2696009"/>
              <a:ext cx="1376669" cy="421575"/>
            </a:xfrm>
            <a:prstGeom prst="rect">
              <a:avLst/>
            </a:prstGeom>
            <a:noFill/>
          </p:spPr>
          <p:txBody>
            <a:bodyPr wrap="square" rtlCol="0">
              <a:spAutoFit/>
            </a:bodyPr>
            <a:lstStyle/>
            <a:p>
              <a:pPr algn="ctr"/>
              <a:r>
                <a:rPr lang="en-US" sz="813" dirty="0">
                  <a:latin typeface="Arial Rounded MT Bold" panose="020F0704030504030204" pitchFamily="34" charset="77"/>
                </a:rPr>
                <a:t>GOOD RESTFUL</a:t>
              </a:r>
            </a:p>
            <a:p>
              <a:pPr algn="ctr"/>
              <a:r>
                <a:rPr lang="en-US" sz="813" dirty="0">
                  <a:latin typeface="Arial Rounded MT Bold" panose="020F0704030504030204" pitchFamily="34" charset="77"/>
                </a:rPr>
                <a:t>SLEEP</a:t>
              </a:r>
            </a:p>
          </p:txBody>
        </p:sp>
        <p:sp>
          <p:nvSpPr>
            <p:cNvPr id="1045" name="TextBox 1044">
              <a:extLst>
                <a:ext uri="{FF2B5EF4-FFF2-40B4-BE49-F238E27FC236}">
                  <a16:creationId xmlns:a16="http://schemas.microsoft.com/office/drawing/2014/main" id="{11B06D75-2FED-DE5E-5383-29A5673406D3}"/>
                </a:ext>
              </a:extLst>
            </p:cNvPr>
            <p:cNvSpPr txBox="1"/>
            <p:nvPr/>
          </p:nvSpPr>
          <p:spPr>
            <a:xfrm>
              <a:off x="7720800" y="2710095"/>
              <a:ext cx="1353205" cy="421575"/>
            </a:xfrm>
            <a:prstGeom prst="rect">
              <a:avLst/>
            </a:prstGeom>
            <a:noFill/>
          </p:spPr>
          <p:txBody>
            <a:bodyPr wrap="square" rtlCol="0">
              <a:spAutoFit/>
            </a:bodyPr>
            <a:lstStyle/>
            <a:p>
              <a:pPr algn="ctr"/>
              <a:r>
                <a:rPr lang="en-US" sz="813" dirty="0">
                  <a:latin typeface="Arial Rounded MT Bold" panose="020F0704030504030204" pitchFamily="34" charset="77"/>
                </a:rPr>
                <a:t>WORTHY &amp;</a:t>
              </a:r>
            </a:p>
            <a:p>
              <a:pPr algn="ctr"/>
              <a:r>
                <a:rPr lang="en-US" sz="813" dirty="0">
                  <a:latin typeface="Arial Rounded MT Bold" panose="020F0704030504030204" pitchFamily="34" charset="77"/>
                </a:rPr>
                <a:t>SUPPORTED</a:t>
              </a:r>
            </a:p>
          </p:txBody>
        </p:sp>
        <p:sp>
          <p:nvSpPr>
            <p:cNvPr id="1046" name="TextBox 1045">
              <a:extLst>
                <a:ext uri="{FF2B5EF4-FFF2-40B4-BE49-F238E27FC236}">
                  <a16:creationId xmlns:a16="http://schemas.microsoft.com/office/drawing/2014/main" id="{05DD0258-44BA-6923-2FE4-2010D58EE2E4}"/>
                </a:ext>
              </a:extLst>
            </p:cNvPr>
            <p:cNvSpPr txBox="1"/>
            <p:nvPr/>
          </p:nvSpPr>
          <p:spPr>
            <a:xfrm>
              <a:off x="10369437" y="2718658"/>
              <a:ext cx="1428749" cy="421575"/>
            </a:xfrm>
            <a:prstGeom prst="rect">
              <a:avLst/>
            </a:prstGeom>
            <a:noFill/>
          </p:spPr>
          <p:txBody>
            <a:bodyPr wrap="square" rtlCol="0">
              <a:spAutoFit/>
            </a:bodyPr>
            <a:lstStyle/>
            <a:p>
              <a:pPr algn="ctr"/>
              <a:r>
                <a:rPr lang="en-US" sz="813" dirty="0">
                  <a:latin typeface="Arial Rounded MT Bold" panose="020F0704030504030204" pitchFamily="34" charset="77"/>
                </a:rPr>
                <a:t>ADDRESS</a:t>
              </a:r>
            </a:p>
            <a:p>
              <a:pPr algn="ctr"/>
              <a:r>
                <a:rPr lang="en-US" sz="813" dirty="0">
                  <a:latin typeface="Arial Rounded MT Bold" panose="020F0704030504030204" pitchFamily="34" charset="77"/>
                </a:rPr>
                <a:t>FEARS &amp; PHOBIAS</a:t>
              </a:r>
            </a:p>
          </p:txBody>
        </p:sp>
        <p:sp>
          <p:nvSpPr>
            <p:cNvPr id="1047" name="TextBox 1046">
              <a:extLst>
                <a:ext uri="{FF2B5EF4-FFF2-40B4-BE49-F238E27FC236}">
                  <a16:creationId xmlns:a16="http://schemas.microsoft.com/office/drawing/2014/main" id="{14E5CBF6-94AD-709C-C9B2-CE12A295A9A4}"/>
                </a:ext>
              </a:extLst>
            </p:cNvPr>
            <p:cNvSpPr txBox="1"/>
            <p:nvPr/>
          </p:nvSpPr>
          <p:spPr>
            <a:xfrm>
              <a:off x="9073216" y="2699884"/>
              <a:ext cx="1326201" cy="421575"/>
            </a:xfrm>
            <a:prstGeom prst="rect">
              <a:avLst/>
            </a:prstGeom>
            <a:noFill/>
          </p:spPr>
          <p:txBody>
            <a:bodyPr wrap="square" rtlCol="0">
              <a:spAutoFit/>
            </a:bodyPr>
            <a:lstStyle/>
            <a:p>
              <a:pPr algn="ctr"/>
              <a:r>
                <a:rPr lang="en-US" sz="813" dirty="0">
                  <a:latin typeface="Arial Rounded MT Bold" panose="020F0704030504030204" pitchFamily="34" charset="77"/>
                </a:rPr>
                <a:t>PRODUCTIVE</a:t>
              </a:r>
            </a:p>
            <a:p>
              <a:pPr algn="ctr"/>
              <a:r>
                <a:rPr lang="en-US" sz="813" dirty="0">
                  <a:latin typeface="Arial Rounded MT Bold" panose="020F0704030504030204" pitchFamily="34" charset="77"/>
                </a:rPr>
                <a:t>&amp; EFFICIENT</a:t>
              </a:r>
            </a:p>
          </p:txBody>
        </p:sp>
        <p:sp>
          <p:nvSpPr>
            <p:cNvPr id="1050" name="TextBox 1049">
              <a:extLst>
                <a:ext uri="{FF2B5EF4-FFF2-40B4-BE49-F238E27FC236}">
                  <a16:creationId xmlns:a16="http://schemas.microsoft.com/office/drawing/2014/main" id="{67522C04-DFFB-A36D-CA52-5DB39AC6B242}"/>
                </a:ext>
              </a:extLst>
            </p:cNvPr>
            <p:cNvSpPr txBox="1"/>
            <p:nvPr/>
          </p:nvSpPr>
          <p:spPr>
            <a:xfrm>
              <a:off x="7720800" y="1591386"/>
              <a:ext cx="1326201" cy="421575"/>
            </a:xfrm>
            <a:prstGeom prst="rect">
              <a:avLst/>
            </a:prstGeom>
            <a:noFill/>
          </p:spPr>
          <p:txBody>
            <a:bodyPr wrap="square" rtlCol="0">
              <a:spAutoFit/>
            </a:bodyPr>
            <a:lstStyle/>
            <a:p>
              <a:pPr algn="ctr"/>
              <a:r>
                <a:rPr lang="en-US" sz="813" dirty="0">
                  <a:latin typeface="Arial Rounded MT Bold" panose="020F0704030504030204" pitchFamily="34" charset="77"/>
                </a:rPr>
                <a:t>CALM</a:t>
              </a:r>
            </a:p>
            <a:p>
              <a:pPr algn="ctr"/>
              <a:r>
                <a:rPr lang="en-US" sz="813" dirty="0">
                  <a:latin typeface="Arial Rounded MT Bold" panose="020F0704030504030204" pitchFamily="34" charset="77"/>
                </a:rPr>
                <a:t>&amp; RELAXED</a:t>
              </a:r>
            </a:p>
          </p:txBody>
        </p:sp>
        <p:sp>
          <p:nvSpPr>
            <p:cNvPr id="1052" name="TextBox 1051">
              <a:extLst>
                <a:ext uri="{FF2B5EF4-FFF2-40B4-BE49-F238E27FC236}">
                  <a16:creationId xmlns:a16="http://schemas.microsoft.com/office/drawing/2014/main" id="{81D8FF59-B5E7-1C9B-A733-8C9B6A5F4FC2}"/>
                </a:ext>
              </a:extLst>
            </p:cNvPr>
            <p:cNvSpPr txBox="1"/>
            <p:nvPr/>
          </p:nvSpPr>
          <p:spPr>
            <a:xfrm>
              <a:off x="6372642" y="1574166"/>
              <a:ext cx="1348158" cy="421575"/>
            </a:xfrm>
            <a:prstGeom prst="rect">
              <a:avLst/>
            </a:prstGeom>
            <a:noFill/>
          </p:spPr>
          <p:txBody>
            <a:bodyPr wrap="square" rtlCol="0">
              <a:spAutoFit/>
            </a:bodyPr>
            <a:lstStyle/>
            <a:p>
              <a:pPr algn="ctr"/>
              <a:r>
                <a:rPr lang="en-US" sz="813" dirty="0">
                  <a:latin typeface="Arial Rounded MT Bold" panose="020F0704030504030204" pitchFamily="34" charset="77"/>
                </a:rPr>
                <a:t>HAPPY</a:t>
              </a:r>
            </a:p>
            <a:p>
              <a:pPr algn="ctr"/>
              <a:r>
                <a:rPr lang="en-US" sz="813" dirty="0">
                  <a:latin typeface="Arial Rounded MT Bold" panose="020F0704030504030204" pitchFamily="34" charset="77"/>
                </a:rPr>
                <a:t>&amp; PRESENT</a:t>
              </a:r>
            </a:p>
          </p:txBody>
        </p:sp>
        <p:sp>
          <p:nvSpPr>
            <p:cNvPr id="1056" name="TextBox 1055">
              <a:extLst>
                <a:ext uri="{FF2B5EF4-FFF2-40B4-BE49-F238E27FC236}">
                  <a16:creationId xmlns:a16="http://schemas.microsoft.com/office/drawing/2014/main" id="{916C0509-B5DE-0735-2074-89B1C13E6EAA}"/>
                </a:ext>
              </a:extLst>
            </p:cNvPr>
            <p:cNvSpPr txBox="1"/>
            <p:nvPr/>
          </p:nvSpPr>
          <p:spPr>
            <a:xfrm>
              <a:off x="9058757" y="1569489"/>
              <a:ext cx="1319458" cy="421575"/>
            </a:xfrm>
            <a:prstGeom prst="rect">
              <a:avLst/>
            </a:prstGeom>
            <a:noFill/>
          </p:spPr>
          <p:txBody>
            <a:bodyPr wrap="square" rtlCol="0">
              <a:spAutoFit/>
            </a:bodyPr>
            <a:lstStyle/>
            <a:p>
              <a:pPr algn="ctr"/>
              <a:r>
                <a:rPr lang="en-US" sz="813" dirty="0">
                  <a:latin typeface="Arial Rounded MT Bold" panose="020F0704030504030204" pitchFamily="34" charset="77"/>
                </a:rPr>
                <a:t>BALANCED</a:t>
              </a:r>
            </a:p>
            <a:p>
              <a:pPr algn="ctr"/>
              <a:r>
                <a:rPr lang="en-US" sz="813" dirty="0">
                  <a:latin typeface="Arial Rounded MT Bold" panose="020F0704030504030204" pitchFamily="34" charset="77"/>
                </a:rPr>
                <a:t>MOODS</a:t>
              </a:r>
            </a:p>
          </p:txBody>
        </p:sp>
        <p:pic>
          <p:nvPicPr>
            <p:cNvPr id="24" name="Graphic 23" descr="Bug under magnifying glass with solid fill">
              <a:extLst>
                <a:ext uri="{FF2B5EF4-FFF2-40B4-BE49-F238E27FC236}">
                  <a16:creationId xmlns:a16="http://schemas.microsoft.com/office/drawing/2014/main" id="{1EEE1FBE-B8F2-0AE8-412C-7C5A7E59E3D3}"/>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741627" y="2082448"/>
              <a:ext cx="588416" cy="588416"/>
            </a:xfrm>
            <a:prstGeom prst="rect">
              <a:avLst/>
            </a:prstGeom>
          </p:spPr>
        </p:pic>
        <p:pic>
          <p:nvPicPr>
            <p:cNvPr id="41" name="Graphic 40" descr="Smiling face outline with solid fill">
              <a:extLst>
                <a:ext uri="{FF2B5EF4-FFF2-40B4-BE49-F238E27FC236}">
                  <a16:creationId xmlns:a16="http://schemas.microsoft.com/office/drawing/2014/main" id="{360EEAB6-CA55-B24F-101E-CED53A6B27C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6651547" y="896801"/>
              <a:ext cx="732894" cy="732894"/>
            </a:xfrm>
            <a:prstGeom prst="rect">
              <a:avLst/>
            </a:prstGeom>
          </p:spPr>
        </p:pic>
        <p:pic>
          <p:nvPicPr>
            <p:cNvPr id="46" name="Graphic 45" descr="Sunglasses face outline with solid fill">
              <a:extLst>
                <a:ext uri="{FF2B5EF4-FFF2-40B4-BE49-F238E27FC236}">
                  <a16:creationId xmlns:a16="http://schemas.microsoft.com/office/drawing/2014/main" id="{05EE7573-6558-3356-0D33-D6E5D3A8FC5F}"/>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7996226" y="899658"/>
              <a:ext cx="735341" cy="735341"/>
            </a:xfrm>
            <a:prstGeom prst="rect">
              <a:avLst/>
            </a:prstGeom>
          </p:spPr>
        </p:pic>
        <p:grpSp>
          <p:nvGrpSpPr>
            <p:cNvPr id="39" name="Group 38">
              <a:extLst>
                <a:ext uri="{FF2B5EF4-FFF2-40B4-BE49-F238E27FC236}">
                  <a16:creationId xmlns:a16="http://schemas.microsoft.com/office/drawing/2014/main" id="{61091864-1693-5CF0-60BD-8D36FCA3D501}"/>
                </a:ext>
              </a:extLst>
            </p:cNvPr>
            <p:cNvGrpSpPr/>
            <p:nvPr/>
          </p:nvGrpSpPr>
          <p:grpSpPr>
            <a:xfrm>
              <a:off x="9343352" y="874253"/>
              <a:ext cx="819758" cy="732894"/>
              <a:chOff x="9891290" y="859078"/>
              <a:chExt cx="819758" cy="732894"/>
            </a:xfrm>
            <a:grpFill/>
          </p:grpSpPr>
          <p:pic>
            <p:nvPicPr>
              <p:cNvPr id="48" name="Graphic 47" descr="Scales of justice with solid fill">
                <a:extLst>
                  <a:ext uri="{FF2B5EF4-FFF2-40B4-BE49-F238E27FC236}">
                    <a16:creationId xmlns:a16="http://schemas.microsoft.com/office/drawing/2014/main" id="{0466B53E-0749-4DDE-9620-A946935DC689}"/>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9939490" y="859078"/>
                <a:ext cx="732894" cy="732894"/>
              </a:xfrm>
              <a:prstGeom prst="rect">
                <a:avLst/>
              </a:prstGeom>
            </p:spPr>
          </p:pic>
          <p:pic>
            <p:nvPicPr>
              <p:cNvPr id="52" name="Graphic 51" descr="Smiling face with solid fill with solid fill">
                <a:extLst>
                  <a:ext uri="{FF2B5EF4-FFF2-40B4-BE49-F238E27FC236}">
                    <a16:creationId xmlns:a16="http://schemas.microsoft.com/office/drawing/2014/main" id="{67E80A51-3249-7E53-DA32-F065E860D6C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891290" y="1128438"/>
                <a:ext cx="370513" cy="370513"/>
              </a:xfrm>
              <a:prstGeom prst="rect">
                <a:avLst/>
              </a:prstGeom>
            </p:spPr>
          </p:pic>
          <p:pic>
            <p:nvPicPr>
              <p:cNvPr id="54" name="Graphic 53" descr="Sad face with solid fill with solid fill">
                <a:extLst>
                  <a:ext uri="{FF2B5EF4-FFF2-40B4-BE49-F238E27FC236}">
                    <a16:creationId xmlns:a16="http://schemas.microsoft.com/office/drawing/2014/main" id="{37D93120-2F1D-1CD5-249F-04AD76FA00A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340535" y="1137013"/>
                <a:ext cx="370513" cy="370513"/>
              </a:xfrm>
              <a:prstGeom prst="rect">
                <a:avLst/>
              </a:prstGeom>
            </p:spPr>
          </p:pic>
        </p:grpSp>
        <p:pic>
          <p:nvPicPr>
            <p:cNvPr id="4110" name="Graphic 4109" descr="Search Inventory with solid fill">
              <a:extLst>
                <a:ext uri="{FF2B5EF4-FFF2-40B4-BE49-F238E27FC236}">
                  <a16:creationId xmlns:a16="http://schemas.microsoft.com/office/drawing/2014/main" id="{34082A11-0D2E-65B5-BDCB-CDBD48C8560A}"/>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9409052" y="2054970"/>
              <a:ext cx="692047" cy="692047"/>
            </a:xfrm>
            <a:prstGeom prst="rect">
              <a:avLst/>
            </a:prstGeom>
          </p:spPr>
        </p:pic>
        <p:pic>
          <p:nvPicPr>
            <p:cNvPr id="4122" name="Graphic 4121" descr="Excellent with solid fill">
              <a:extLst>
                <a:ext uri="{FF2B5EF4-FFF2-40B4-BE49-F238E27FC236}">
                  <a16:creationId xmlns:a16="http://schemas.microsoft.com/office/drawing/2014/main" id="{A0A0D771-094B-5C5D-34B4-608DBF99B1D1}"/>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8007249" y="2046596"/>
              <a:ext cx="708797" cy="708797"/>
            </a:xfrm>
            <a:prstGeom prst="rect">
              <a:avLst/>
            </a:prstGeom>
          </p:spPr>
        </p:pic>
        <p:pic>
          <p:nvPicPr>
            <p:cNvPr id="4124" name="Graphic 4123" descr="Sleep with solid fill">
              <a:extLst>
                <a:ext uri="{FF2B5EF4-FFF2-40B4-BE49-F238E27FC236}">
                  <a16:creationId xmlns:a16="http://schemas.microsoft.com/office/drawing/2014/main" id="{DDB97577-3142-39AF-4D29-6BD9159FA61F}"/>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6588065" y="1975291"/>
              <a:ext cx="775765" cy="775765"/>
            </a:xfrm>
            <a:prstGeom prst="rect">
              <a:avLst/>
            </a:prstGeom>
          </p:spPr>
        </p:pic>
        <p:pic>
          <p:nvPicPr>
            <p:cNvPr id="4104" name="Graphic 4103" descr="Body builder with solid fill">
              <a:extLst>
                <a:ext uri="{FF2B5EF4-FFF2-40B4-BE49-F238E27FC236}">
                  <a16:creationId xmlns:a16="http://schemas.microsoft.com/office/drawing/2014/main" id="{DE147C46-B894-0806-B007-905AF4B9162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10671754" y="907693"/>
              <a:ext cx="732894" cy="732894"/>
            </a:xfrm>
            <a:prstGeom prst="rect">
              <a:avLst/>
            </a:prstGeom>
          </p:spPr>
        </p:pic>
      </p:grpSp>
      <p:grpSp>
        <p:nvGrpSpPr>
          <p:cNvPr id="16" name="Group 15">
            <a:extLst>
              <a:ext uri="{FF2B5EF4-FFF2-40B4-BE49-F238E27FC236}">
                <a16:creationId xmlns:a16="http://schemas.microsoft.com/office/drawing/2014/main" id="{97AC6855-63D0-9EFC-2F51-B17212B06670}"/>
              </a:ext>
            </a:extLst>
          </p:cNvPr>
          <p:cNvGrpSpPr/>
          <p:nvPr/>
        </p:nvGrpSpPr>
        <p:grpSpPr>
          <a:xfrm>
            <a:off x="127050" y="3871180"/>
            <a:ext cx="4549690" cy="1931390"/>
            <a:chOff x="152549" y="3830193"/>
            <a:chExt cx="5599619" cy="2377096"/>
          </a:xfrm>
          <a:solidFill>
            <a:schemeClr val="tx1"/>
          </a:solidFill>
        </p:grpSpPr>
        <p:grpSp>
          <p:nvGrpSpPr>
            <p:cNvPr id="15" name="Group 14">
              <a:extLst>
                <a:ext uri="{FF2B5EF4-FFF2-40B4-BE49-F238E27FC236}">
                  <a16:creationId xmlns:a16="http://schemas.microsoft.com/office/drawing/2014/main" id="{6A2433B0-1053-2D31-9924-81A153BDE506}"/>
                </a:ext>
              </a:extLst>
            </p:cNvPr>
            <p:cNvGrpSpPr/>
            <p:nvPr/>
          </p:nvGrpSpPr>
          <p:grpSpPr>
            <a:xfrm>
              <a:off x="152549" y="3932806"/>
              <a:ext cx="5599619" cy="2274483"/>
              <a:chOff x="152549" y="3932806"/>
              <a:chExt cx="5599619" cy="2274483"/>
            </a:xfrm>
            <a:grpFill/>
          </p:grpSpPr>
          <p:sp>
            <p:nvSpPr>
              <p:cNvPr id="20" name="TextBox 19">
                <a:extLst>
                  <a:ext uri="{FF2B5EF4-FFF2-40B4-BE49-F238E27FC236}">
                    <a16:creationId xmlns:a16="http://schemas.microsoft.com/office/drawing/2014/main" id="{DCEA927A-BC07-8A1B-B58D-CA4E042BAF9A}"/>
                  </a:ext>
                </a:extLst>
              </p:cNvPr>
              <p:cNvSpPr txBox="1"/>
              <p:nvPr/>
            </p:nvSpPr>
            <p:spPr>
              <a:xfrm>
                <a:off x="1679771" y="5767892"/>
                <a:ext cx="1398702" cy="421575"/>
              </a:xfrm>
              <a:prstGeom prst="rect">
                <a:avLst/>
              </a:prstGeom>
              <a:noFill/>
            </p:spPr>
            <p:txBody>
              <a:bodyPr wrap="square" rtlCol="0">
                <a:spAutoFit/>
              </a:bodyPr>
              <a:lstStyle/>
              <a:p>
                <a:pPr algn="ctr"/>
                <a:r>
                  <a:rPr lang="en-US" sz="813" dirty="0">
                    <a:latin typeface="Arial Rounded MT Bold" panose="020F0704030504030204" pitchFamily="34" charset="77"/>
                  </a:rPr>
                  <a:t>FEEL INFERIOUR</a:t>
                </a:r>
              </a:p>
              <a:p>
                <a:pPr algn="ctr"/>
                <a:r>
                  <a:rPr lang="en-US" sz="813" dirty="0">
                    <a:latin typeface="Arial Rounded MT Bold" panose="020F0704030504030204" pitchFamily="34" charset="77"/>
                  </a:rPr>
                  <a:t>&amp; UNWORTHY</a:t>
                </a:r>
              </a:p>
            </p:txBody>
          </p:sp>
          <p:sp>
            <p:nvSpPr>
              <p:cNvPr id="22" name="TextBox 21">
                <a:extLst>
                  <a:ext uri="{FF2B5EF4-FFF2-40B4-BE49-F238E27FC236}">
                    <a16:creationId xmlns:a16="http://schemas.microsoft.com/office/drawing/2014/main" id="{9088C5A3-E389-21E6-4F0F-CB0070823AAF}"/>
                  </a:ext>
                </a:extLst>
              </p:cNvPr>
              <p:cNvSpPr txBox="1"/>
              <p:nvPr/>
            </p:nvSpPr>
            <p:spPr>
              <a:xfrm>
                <a:off x="3044168" y="5763001"/>
                <a:ext cx="1339848" cy="421575"/>
              </a:xfrm>
              <a:prstGeom prst="rect">
                <a:avLst/>
              </a:prstGeom>
              <a:noFill/>
            </p:spPr>
            <p:txBody>
              <a:bodyPr wrap="square" rtlCol="0">
                <a:spAutoFit/>
              </a:bodyPr>
              <a:lstStyle/>
              <a:p>
                <a:pPr algn="ctr"/>
                <a:r>
                  <a:rPr lang="en-US" sz="813" dirty="0">
                    <a:latin typeface="Arial Rounded MT Bold" panose="020F0704030504030204" pitchFamily="34" charset="77"/>
                  </a:rPr>
                  <a:t>FRACTURED</a:t>
                </a:r>
              </a:p>
              <a:p>
                <a:pPr algn="ctr"/>
                <a:r>
                  <a:rPr lang="en-US" sz="813" dirty="0">
                    <a:latin typeface="Arial Rounded MT Bold" panose="020F0704030504030204" pitchFamily="34" charset="77"/>
                  </a:rPr>
                  <a:t>TEAMWORK</a:t>
                </a:r>
              </a:p>
            </p:txBody>
          </p:sp>
          <p:sp>
            <p:nvSpPr>
              <p:cNvPr id="28" name="TextBox 27">
                <a:extLst>
                  <a:ext uri="{FF2B5EF4-FFF2-40B4-BE49-F238E27FC236}">
                    <a16:creationId xmlns:a16="http://schemas.microsoft.com/office/drawing/2014/main" id="{FA7CAEBF-73A1-CCB6-96CA-D69459D39FE5}"/>
                  </a:ext>
                </a:extLst>
              </p:cNvPr>
              <p:cNvSpPr txBox="1"/>
              <p:nvPr/>
            </p:nvSpPr>
            <p:spPr>
              <a:xfrm>
                <a:off x="374631" y="4657210"/>
                <a:ext cx="1332276" cy="421575"/>
              </a:xfrm>
              <a:prstGeom prst="rect">
                <a:avLst/>
              </a:prstGeom>
              <a:noFill/>
            </p:spPr>
            <p:txBody>
              <a:bodyPr wrap="square" rtlCol="0">
                <a:spAutoFit/>
              </a:bodyPr>
              <a:lstStyle/>
              <a:p>
                <a:pPr algn="ctr"/>
                <a:r>
                  <a:rPr lang="en-US" sz="813" dirty="0">
                    <a:latin typeface="Arial Rounded MT Bold" panose="020F0704030504030204" pitchFamily="34" charset="77"/>
                  </a:rPr>
                  <a:t>SOCIALLY</a:t>
                </a:r>
              </a:p>
              <a:p>
                <a:pPr algn="ctr"/>
                <a:r>
                  <a:rPr lang="en-US" sz="813" dirty="0">
                    <a:latin typeface="Arial Rounded MT Bold" panose="020F0704030504030204" pitchFamily="34" charset="77"/>
                  </a:rPr>
                  <a:t>ISOLATED</a:t>
                </a:r>
              </a:p>
            </p:txBody>
          </p:sp>
          <p:sp>
            <p:nvSpPr>
              <p:cNvPr id="30" name="TextBox 29">
                <a:extLst>
                  <a:ext uri="{FF2B5EF4-FFF2-40B4-BE49-F238E27FC236}">
                    <a16:creationId xmlns:a16="http://schemas.microsoft.com/office/drawing/2014/main" id="{ACFEB95C-C811-6ECA-4EE1-7761304F03CA}"/>
                  </a:ext>
                </a:extLst>
              </p:cNvPr>
              <p:cNvSpPr txBox="1"/>
              <p:nvPr/>
            </p:nvSpPr>
            <p:spPr>
              <a:xfrm>
                <a:off x="1679771" y="4629677"/>
                <a:ext cx="1347856" cy="421575"/>
              </a:xfrm>
              <a:prstGeom prst="rect">
                <a:avLst/>
              </a:prstGeom>
              <a:noFill/>
            </p:spPr>
            <p:txBody>
              <a:bodyPr wrap="square" rtlCol="0">
                <a:spAutoFit/>
              </a:bodyPr>
              <a:lstStyle/>
              <a:p>
                <a:pPr algn="ctr"/>
                <a:r>
                  <a:rPr lang="en-US" sz="813" dirty="0">
                    <a:latin typeface="Arial Rounded MT Bold" panose="020F0704030504030204" pitchFamily="34" charset="77"/>
                  </a:rPr>
                  <a:t>SOCIAL</a:t>
                </a:r>
              </a:p>
              <a:p>
                <a:pPr algn="ctr"/>
                <a:r>
                  <a:rPr lang="en-US" sz="813" dirty="0">
                    <a:latin typeface="Arial Rounded MT Bold" panose="020F0704030504030204" pitchFamily="34" charset="77"/>
                  </a:rPr>
                  <a:t>ANXIETY</a:t>
                </a:r>
              </a:p>
            </p:txBody>
          </p:sp>
          <p:sp>
            <p:nvSpPr>
              <p:cNvPr id="32" name="TextBox 31">
                <a:extLst>
                  <a:ext uri="{FF2B5EF4-FFF2-40B4-BE49-F238E27FC236}">
                    <a16:creationId xmlns:a16="http://schemas.microsoft.com/office/drawing/2014/main" id="{D66B10C1-8052-DA1D-CAEB-BF58B8D92BE6}"/>
                  </a:ext>
                </a:extLst>
              </p:cNvPr>
              <p:cNvSpPr txBox="1"/>
              <p:nvPr/>
            </p:nvSpPr>
            <p:spPr>
              <a:xfrm>
                <a:off x="3079913" y="4618312"/>
                <a:ext cx="1338416" cy="421575"/>
              </a:xfrm>
              <a:prstGeom prst="rect">
                <a:avLst/>
              </a:prstGeom>
              <a:noFill/>
            </p:spPr>
            <p:txBody>
              <a:bodyPr wrap="square" rtlCol="0">
                <a:spAutoFit/>
              </a:bodyPr>
              <a:lstStyle/>
              <a:p>
                <a:pPr algn="ctr"/>
                <a:r>
                  <a:rPr lang="en-US" sz="813" dirty="0">
                    <a:latin typeface="Arial Rounded MT Bold" panose="020F0704030504030204" pitchFamily="34" charset="77"/>
                  </a:rPr>
                  <a:t>FRACTIOUS</a:t>
                </a:r>
              </a:p>
              <a:p>
                <a:pPr algn="ctr"/>
                <a:r>
                  <a:rPr lang="en-US" sz="813" dirty="0">
                    <a:latin typeface="Arial Rounded MT Bold" panose="020F0704030504030204" pitchFamily="34" charset="77"/>
                  </a:rPr>
                  <a:t>RELATIONSHIPS</a:t>
                </a:r>
              </a:p>
            </p:txBody>
          </p:sp>
          <p:sp>
            <p:nvSpPr>
              <p:cNvPr id="34" name="TextBox 33">
                <a:extLst>
                  <a:ext uri="{FF2B5EF4-FFF2-40B4-BE49-F238E27FC236}">
                    <a16:creationId xmlns:a16="http://schemas.microsoft.com/office/drawing/2014/main" id="{C18DC9E8-00CB-291F-01C2-3FAB43ACE94C}"/>
                  </a:ext>
                </a:extLst>
              </p:cNvPr>
              <p:cNvSpPr txBox="1"/>
              <p:nvPr/>
            </p:nvSpPr>
            <p:spPr>
              <a:xfrm>
                <a:off x="4409912" y="5764809"/>
                <a:ext cx="1311827" cy="421575"/>
              </a:xfrm>
              <a:prstGeom prst="rect">
                <a:avLst/>
              </a:prstGeom>
              <a:noFill/>
            </p:spPr>
            <p:txBody>
              <a:bodyPr wrap="square" rtlCol="0">
                <a:spAutoFit/>
              </a:bodyPr>
              <a:lstStyle/>
              <a:p>
                <a:pPr algn="ctr"/>
                <a:r>
                  <a:rPr lang="en-US" sz="813" dirty="0">
                    <a:latin typeface="Arial Rounded MT Bold" panose="020F0704030504030204" pitchFamily="34" charset="77"/>
                  </a:rPr>
                  <a:t>SOCIAL </a:t>
                </a:r>
              </a:p>
              <a:p>
                <a:pPr algn="ctr"/>
                <a:r>
                  <a:rPr lang="en-US" sz="813" dirty="0">
                    <a:latin typeface="Arial Rounded MT Bold" panose="020F0704030504030204" pitchFamily="34" charset="77"/>
                  </a:rPr>
                  <a:t>AVOIDANCE</a:t>
                </a:r>
              </a:p>
            </p:txBody>
          </p:sp>
          <p:pic>
            <p:nvPicPr>
              <p:cNvPr id="4154" name="Graphic 4153" descr="Man outline">
                <a:extLst>
                  <a:ext uri="{FF2B5EF4-FFF2-40B4-BE49-F238E27FC236}">
                    <a16:creationId xmlns:a16="http://schemas.microsoft.com/office/drawing/2014/main" id="{3D14C645-63E7-70CC-8614-E0732707B6DF}"/>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138129" y="5163416"/>
                <a:ext cx="589596" cy="589596"/>
              </a:xfrm>
              <a:prstGeom prst="rect">
                <a:avLst/>
              </a:prstGeom>
            </p:spPr>
          </p:pic>
          <p:pic>
            <p:nvPicPr>
              <p:cNvPr id="4159" name="Graphic 4158" descr="Group of men with solid fill">
                <a:extLst>
                  <a:ext uri="{FF2B5EF4-FFF2-40B4-BE49-F238E27FC236}">
                    <a16:creationId xmlns:a16="http://schemas.microsoft.com/office/drawing/2014/main" id="{48909BDE-586B-55C1-E68F-08B7A9BB1DBC}"/>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4462454" y="5120697"/>
                <a:ext cx="679834" cy="679834"/>
              </a:xfrm>
              <a:prstGeom prst="rect">
                <a:avLst/>
              </a:prstGeom>
            </p:spPr>
          </p:pic>
          <p:pic>
            <p:nvPicPr>
              <p:cNvPr id="4166" name="Graphic 4165" descr="Thumbs Down with solid fill">
                <a:extLst>
                  <a:ext uri="{FF2B5EF4-FFF2-40B4-BE49-F238E27FC236}">
                    <a16:creationId xmlns:a16="http://schemas.microsoft.com/office/drawing/2014/main" id="{1EDD997B-95AC-ED95-49C8-F66A7F18DFC2}"/>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2083486" y="5190458"/>
                <a:ext cx="679178" cy="679178"/>
              </a:xfrm>
              <a:prstGeom prst="rect">
                <a:avLst/>
              </a:prstGeom>
            </p:spPr>
          </p:pic>
          <p:grpSp>
            <p:nvGrpSpPr>
              <p:cNvPr id="21" name="Group 20">
                <a:extLst>
                  <a:ext uri="{FF2B5EF4-FFF2-40B4-BE49-F238E27FC236}">
                    <a16:creationId xmlns:a16="http://schemas.microsoft.com/office/drawing/2014/main" id="{5D55C925-3B04-9EF9-E444-950F0A546E7D}"/>
                  </a:ext>
                </a:extLst>
              </p:cNvPr>
              <p:cNvGrpSpPr/>
              <p:nvPr/>
            </p:nvGrpSpPr>
            <p:grpSpPr>
              <a:xfrm>
                <a:off x="3435044" y="3955458"/>
                <a:ext cx="647092" cy="807461"/>
                <a:chOff x="3435044" y="3955458"/>
                <a:chExt cx="647092" cy="807461"/>
              </a:xfrm>
              <a:grpFill/>
            </p:grpSpPr>
            <p:pic>
              <p:nvPicPr>
                <p:cNvPr id="4168" name="Graphic 4167" descr="Users with solid fill">
                  <a:extLst>
                    <a:ext uri="{FF2B5EF4-FFF2-40B4-BE49-F238E27FC236}">
                      <a16:creationId xmlns:a16="http://schemas.microsoft.com/office/drawing/2014/main" id="{0AD9773A-1CFE-5F52-1BF9-337614A14AA3}"/>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3435044" y="4143353"/>
                  <a:ext cx="647092" cy="619566"/>
                </a:xfrm>
                <a:prstGeom prst="rect">
                  <a:avLst/>
                </a:prstGeom>
              </p:spPr>
            </p:pic>
            <p:pic>
              <p:nvPicPr>
                <p:cNvPr id="4172" name="Graphic 4171" descr="Lightning bolt with solid fill">
                  <a:extLst>
                    <a:ext uri="{FF2B5EF4-FFF2-40B4-BE49-F238E27FC236}">
                      <a16:creationId xmlns:a16="http://schemas.microsoft.com/office/drawing/2014/main" id="{7789E111-F776-1C17-8A96-37F43EE631E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3523363" y="3955458"/>
                  <a:ext cx="504269" cy="504269"/>
                </a:xfrm>
                <a:prstGeom prst="rect">
                  <a:avLst/>
                </a:prstGeom>
              </p:spPr>
            </p:pic>
          </p:grpSp>
          <p:grpSp>
            <p:nvGrpSpPr>
              <p:cNvPr id="4182" name="Group 4181">
                <a:extLst>
                  <a:ext uri="{FF2B5EF4-FFF2-40B4-BE49-F238E27FC236}">
                    <a16:creationId xmlns:a16="http://schemas.microsoft.com/office/drawing/2014/main" id="{3E0EA023-F04F-12B7-832C-8F1AD00D9F70}"/>
                  </a:ext>
                </a:extLst>
              </p:cNvPr>
              <p:cNvGrpSpPr/>
              <p:nvPr/>
            </p:nvGrpSpPr>
            <p:grpSpPr>
              <a:xfrm>
                <a:off x="2143041" y="4038098"/>
                <a:ext cx="465107" cy="552890"/>
                <a:chOff x="2819083" y="4174116"/>
                <a:chExt cx="465107" cy="552890"/>
              </a:xfrm>
              <a:grpFill/>
            </p:grpSpPr>
            <p:sp>
              <p:nvSpPr>
                <p:cNvPr id="4174" name="Freeform 4173">
                  <a:extLst>
                    <a:ext uri="{FF2B5EF4-FFF2-40B4-BE49-F238E27FC236}">
                      <a16:creationId xmlns:a16="http://schemas.microsoft.com/office/drawing/2014/main" id="{1F9BDEFC-B4EE-FFC7-A73D-FC3031D3D1A1}"/>
                    </a:ext>
                  </a:extLst>
                </p:cNvPr>
                <p:cNvSpPr/>
                <p:nvPr/>
              </p:nvSpPr>
              <p:spPr>
                <a:xfrm>
                  <a:off x="2819083" y="4174116"/>
                  <a:ext cx="465107" cy="552890"/>
                </a:xfrm>
                <a:custGeom>
                  <a:avLst/>
                  <a:gdLst>
                    <a:gd name="connsiteX0" fmla="*/ 112609 w 648034"/>
                    <a:gd name="connsiteY0" fmla="*/ 527949 h 768997"/>
                    <a:gd name="connsiteX1" fmla="*/ 112609 w 648034"/>
                    <a:gd name="connsiteY1" fmla="*/ 768998 h 768997"/>
                    <a:gd name="connsiteX2" fmla="*/ 413613 w 648034"/>
                    <a:gd name="connsiteY2" fmla="*/ 768998 h 768997"/>
                    <a:gd name="connsiteX3" fmla="*/ 413613 w 648034"/>
                    <a:gd name="connsiteY3" fmla="*/ 654666 h 768997"/>
                    <a:gd name="connsiteX4" fmla="*/ 460288 w 648034"/>
                    <a:gd name="connsiteY4" fmla="*/ 654666 h 768997"/>
                    <a:gd name="connsiteX5" fmla="*/ 540302 w 648034"/>
                    <a:gd name="connsiteY5" fmla="*/ 621319 h 768997"/>
                    <a:gd name="connsiteX6" fmla="*/ 572689 w 648034"/>
                    <a:gd name="connsiteY6" fmla="*/ 540334 h 768997"/>
                    <a:gd name="connsiteX7" fmla="*/ 572689 w 648034"/>
                    <a:gd name="connsiteY7" fmla="*/ 483169 h 768997"/>
                    <a:gd name="connsiteX8" fmla="*/ 614601 w 648034"/>
                    <a:gd name="connsiteY8" fmla="*/ 483169 h 768997"/>
                    <a:gd name="connsiteX9" fmla="*/ 638414 w 648034"/>
                    <a:gd name="connsiteY9" fmla="*/ 416475 h 768997"/>
                    <a:gd name="connsiteX10" fmla="*/ 572689 w 648034"/>
                    <a:gd name="connsiteY10" fmla="*/ 302142 h 768997"/>
                    <a:gd name="connsiteX11" fmla="*/ 572689 w 648034"/>
                    <a:gd name="connsiteY11" fmla="*/ 297379 h 768997"/>
                    <a:gd name="connsiteX12" fmla="*/ 297375 w 648034"/>
                    <a:gd name="connsiteY12" fmla="*/ 212 h 768997"/>
                    <a:gd name="connsiteX13" fmla="*/ 208 w 648034"/>
                    <a:gd name="connsiteY13" fmla="*/ 275527 h 768997"/>
                    <a:gd name="connsiteX14" fmla="*/ 208 w 648034"/>
                    <a:gd name="connsiteY14" fmla="*/ 297379 h 768997"/>
                    <a:gd name="connsiteX15" fmla="*/ 112609 w 648034"/>
                    <a:gd name="connsiteY15" fmla="*/ 527949 h 768997"/>
                    <a:gd name="connsiteX16" fmla="*/ 489860 w 648034"/>
                    <a:gd name="connsiteY16" fmla="*/ 280785 h 768997"/>
                    <a:gd name="connsiteX17" fmla="*/ 518435 w 648034"/>
                    <a:gd name="connsiteY17" fmla="*/ 309360 h 768997"/>
                    <a:gd name="connsiteX18" fmla="*/ 489860 w 648034"/>
                    <a:gd name="connsiteY18" fmla="*/ 337935 h 768997"/>
                    <a:gd name="connsiteX19" fmla="*/ 461285 w 648034"/>
                    <a:gd name="connsiteY19" fmla="*/ 309360 h 768997"/>
                    <a:gd name="connsiteX20" fmla="*/ 488830 w 648034"/>
                    <a:gd name="connsiteY20" fmla="*/ 280785 h 768997"/>
                    <a:gd name="connsiteX21" fmla="*/ 489860 w 648034"/>
                    <a:gd name="connsiteY21" fmla="*/ 280785 h 7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8034" h="768997">
                      <a:moveTo>
                        <a:pt x="112609" y="527949"/>
                      </a:moveTo>
                      <a:lnTo>
                        <a:pt x="112609" y="768998"/>
                      </a:lnTo>
                      <a:lnTo>
                        <a:pt x="413613" y="768998"/>
                      </a:lnTo>
                      <a:lnTo>
                        <a:pt x="413613" y="654666"/>
                      </a:lnTo>
                      <a:lnTo>
                        <a:pt x="460288" y="654666"/>
                      </a:lnTo>
                      <a:cubicBezTo>
                        <a:pt x="490328" y="654612"/>
                        <a:pt x="519115" y="642615"/>
                        <a:pt x="540302" y="621319"/>
                      </a:cubicBezTo>
                      <a:cubicBezTo>
                        <a:pt x="561200" y="599551"/>
                        <a:pt x="572814" y="570509"/>
                        <a:pt x="572689" y="540334"/>
                      </a:cubicBezTo>
                      <a:lnTo>
                        <a:pt x="572689" y="483169"/>
                      </a:lnTo>
                      <a:lnTo>
                        <a:pt x="614601" y="483169"/>
                      </a:lnTo>
                      <a:cubicBezTo>
                        <a:pt x="639367" y="480310"/>
                        <a:pt x="661275" y="451727"/>
                        <a:pt x="638414" y="416475"/>
                      </a:cubicBezTo>
                      <a:lnTo>
                        <a:pt x="572689" y="302142"/>
                      </a:lnTo>
                      <a:lnTo>
                        <a:pt x="572689" y="297379"/>
                      </a:lnTo>
                      <a:cubicBezTo>
                        <a:pt x="578723" y="139292"/>
                        <a:pt x="455461" y="6247"/>
                        <a:pt x="297375" y="212"/>
                      </a:cubicBezTo>
                      <a:cubicBezTo>
                        <a:pt x="139288" y="-5822"/>
                        <a:pt x="6243" y="117440"/>
                        <a:pt x="208" y="275527"/>
                      </a:cubicBezTo>
                      <a:cubicBezTo>
                        <a:pt x="-69" y="282808"/>
                        <a:pt x="-69" y="290097"/>
                        <a:pt x="208" y="297379"/>
                      </a:cubicBezTo>
                      <a:cubicBezTo>
                        <a:pt x="-163" y="387520"/>
                        <a:pt x="41370" y="472716"/>
                        <a:pt x="112609" y="527949"/>
                      </a:cubicBezTo>
                      <a:close/>
                      <a:moveTo>
                        <a:pt x="489860" y="280785"/>
                      </a:moveTo>
                      <a:cubicBezTo>
                        <a:pt x="505642" y="280785"/>
                        <a:pt x="518435" y="293579"/>
                        <a:pt x="518435" y="309360"/>
                      </a:cubicBezTo>
                      <a:cubicBezTo>
                        <a:pt x="518435" y="325142"/>
                        <a:pt x="505642" y="337935"/>
                        <a:pt x="489860" y="337935"/>
                      </a:cubicBezTo>
                      <a:cubicBezTo>
                        <a:pt x="474079" y="337935"/>
                        <a:pt x="461285" y="325142"/>
                        <a:pt x="461285" y="309360"/>
                      </a:cubicBezTo>
                      <a:cubicBezTo>
                        <a:pt x="461001" y="293863"/>
                        <a:pt x="473333" y="281070"/>
                        <a:pt x="488830" y="280785"/>
                      </a:cubicBezTo>
                      <a:cubicBezTo>
                        <a:pt x="489173" y="280780"/>
                        <a:pt x="489517" y="280780"/>
                        <a:pt x="489860" y="280785"/>
                      </a:cubicBezTo>
                      <a:close/>
                    </a:path>
                  </a:pathLst>
                </a:custGeom>
                <a:noFill/>
                <a:ln w="9525" cap="flat">
                  <a:solidFill>
                    <a:schemeClr val="tx1"/>
                  </a:solidFill>
                  <a:prstDash val="solid"/>
                  <a:miter/>
                </a:ln>
              </p:spPr>
              <p:txBody>
                <a:bodyPr rtlCol="0" anchor="ctr"/>
                <a:lstStyle/>
                <a:p>
                  <a:endParaRPr lang="en-US" sz="1788"/>
                </a:p>
              </p:txBody>
            </p:sp>
            <p:pic>
              <p:nvPicPr>
                <p:cNvPr id="4177" name="Graphic 4176" descr="Users with solid fill">
                  <a:extLst>
                    <a:ext uri="{FF2B5EF4-FFF2-40B4-BE49-F238E27FC236}">
                      <a16:creationId xmlns:a16="http://schemas.microsoft.com/office/drawing/2014/main" id="{4B750ADB-9131-B10D-3DB8-0A13C0440A88}"/>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2854114" y="4216983"/>
                  <a:ext cx="379748" cy="363594"/>
                </a:xfrm>
                <a:prstGeom prst="rect">
                  <a:avLst/>
                </a:prstGeom>
              </p:spPr>
            </p:pic>
            <p:pic>
              <p:nvPicPr>
                <p:cNvPr id="4181" name="Graphic 4180" descr="Exclamation mark with solid fill">
                  <a:extLst>
                    <a:ext uri="{FF2B5EF4-FFF2-40B4-BE49-F238E27FC236}">
                      <a16:creationId xmlns:a16="http://schemas.microsoft.com/office/drawing/2014/main" id="{3AE18F0E-D4AA-534A-EF0D-82E4E8E3F1F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2921253" y="4176181"/>
                  <a:ext cx="242189" cy="242189"/>
                </a:xfrm>
                <a:prstGeom prst="rect">
                  <a:avLst/>
                </a:prstGeom>
              </p:spPr>
            </p:pic>
          </p:grpSp>
          <p:grpSp>
            <p:nvGrpSpPr>
              <p:cNvPr id="27" name="Group 26">
                <a:extLst>
                  <a:ext uri="{FF2B5EF4-FFF2-40B4-BE49-F238E27FC236}">
                    <a16:creationId xmlns:a16="http://schemas.microsoft.com/office/drawing/2014/main" id="{84D7B4E0-0373-199E-F29D-FB023FD16A55}"/>
                  </a:ext>
                </a:extLst>
              </p:cNvPr>
              <p:cNvGrpSpPr/>
              <p:nvPr/>
            </p:nvGrpSpPr>
            <p:grpSpPr>
              <a:xfrm>
                <a:off x="3323364" y="5128456"/>
                <a:ext cx="821400" cy="821400"/>
                <a:chOff x="3323364" y="5128456"/>
                <a:chExt cx="821400" cy="821400"/>
              </a:xfrm>
              <a:grpFill/>
            </p:grpSpPr>
            <p:pic>
              <p:nvPicPr>
                <p:cNvPr id="4183" name="Graphic 4182" descr="Handshake with solid fill">
                  <a:extLst>
                    <a:ext uri="{FF2B5EF4-FFF2-40B4-BE49-F238E27FC236}">
                      <a16:creationId xmlns:a16="http://schemas.microsoft.com/office/drawing/2014/main" id="{02AF273C-01FA-94D6-0E0A-31266FE09AB6}"/>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3323364" y="5128456"/>
                  <a:ext cx="821400" cy="821400"/>
                </a:xfrm>
                <a:prstGeom prst="rect">
                  <a:avLst/>
                </a:prstGeom>
              </p:spPr>
            </p:pic>
            <p:pic>
              <p:nvPicPr>
                <p:cNvPr id="4185" name="Graphic 4184" descr="Close with solid fill">
                  <a:extLst>
                    <a:ext uri="{FF2B5EF4-FFF2-40B4-BE49-F238E27FC236}">
                      <a16:creationId xmlns:a16="http://schemas.microsoft.com/office/drawing/2014/main" id="{280E133C-99C3-0E5F-F957-D9EFF68E774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3645416" y="5145087"/>
                  <a:ext cx="256282" cy="256282"/>
                </a:xfrm>
                <a:prstGeom prst="rect">
                  <a:avLst/>
                </a:prstGeom>
              </p:spPr>
            </p:pic>
          </p:grpSp>
          <p:grpSp>
            <p:nvGrpSpPr>
              <p:cNvPr id="4098" name="Group 4097">
                <a:extLst>
                  <a:ext uri="{FF2B5EF4-FFF2-40B4-BE49-F238E27FC236}">
                    <a16:creationId xmlns:a16="http://schemas.microsoft.com/office/drawing/2014/main" id="{5A4638E1-FFD4-56C3-3B8C-1933506A8666}"/>
                  </a:ext>
                </a:extLst>
              </p:cNvPr>
              <p:cNvGrpSpPr/>
              <p:nvPr/>
            </p:nvGrpSpPr>
            <p:grpSpPr>
              <a:xfrm>
                <a:off x="690513" y="5145488"/>
                <a:ext cx="625632" cy="639054"/>
                <a:chOff x="4454138" y="442293"/>
                <a:chExt cx="625632" cy="639054"/>
              </a:xfrm>
              <a:grpFill/>
            </p:grpSpPr>
            <p:sp>
              <p:nvSpPr>
                <p:cNvPr id="4099" name="Oval 4098">
                  <a:extLst>
                    <a:ext uri="{FF2B5EF4-FFF2-40B4-BE49-F238E27FC236}">
                      <a16:creationId xmlns:a16="http://schemas.microsoft.com/office/drawing/2014/main" id="{DA8F1138-D7C1-8885-CB60-32CA08718707}"/>
                    </a:ext>
                  </a:extLst>
                </p:cNvPr>
                <p:cNvSpPr/>
                <p:nvPr/>
              </p:nvSpPr>
              <p:spPr>
                <a:xfrm>
                  <a:off x="4454138" y="442293"/>
                  <a:ext cx="625632" cy="639054"/>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pic>
              <p:nvPicPr>
                <p:cNvPr id="4101" name="Graphic 4100" descr="Confused person with solid fill">
                  <a:extLst>
                    <a:ext uri="{FF2B5EF4-FFF2-40B4-BE49-F238E27FC236}">
                      <a16:creationId xmlns:a16="http://schemas.microsoft.com/office/drawing/2014/main" id="{56B8CA1E-6424-A7BF-F669-E1F55339AE5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482591" y="497720"/>
                  <a:ext cx="567943" cy="526247"/>
                </a:xfrm>
                <a:prstGeom prst="rect">
                  <a:avLst/>
                </a:prstGeom>
              </p:spPr>
            </p:pic>
          </p:grpSp>
          <p:sp>
            <p:nvSpPr>
              <p:cNvPr id="4105" name="TextBox 4104">
                <a:extLst>
                  <a:ext uri="{FF2B5EF4-FFF2-40B4-BE49-F238E27FC236}">
                    <a16:creationId xmlns:a16="http://schemas.microsoft.com/office/drawing/2014/main" id="{FCD373F5-1050-9ABC-0EF8-B1E43A04F41E}"/>
                  </a:ext>
                </a:extLst>
              </p:cNvPr>
              <p:cNvSpPr txBox="1"/>
              <p:nvPr/>
            </p:nvSpPr>
            <p:spPr>
              <a:xfrm>
                <a:off x="152549" y="5785714"/>
                <a:ext cx="1794817" cy="421575"/>
              </a:xfrm>
              <a:prstGeom prst="rect">
                <a:avLst/>
              </a:prstGeom>
              <a:noFill/>
            </p:spPr>
            <p:txBody>
              <a:bodyPr wrap="square" rtlCol="0">
                <a:spAutoFit/>
              </a:bodyPr>
              <a:lstStyle/>
              <a:p>
                <a:pPr algn="ctr"/>
                <a:r>
                  <a:rPr lang="en-US" sz="813" dirty="0">
                    <a:latin typeface="Arial Rounded MT Bold" panose="020F0704030504030204" pitchFamily="34" charset="77"/>
                  </a:rPr>
                  <a:t>PROBLEM BODY &amp; SOCIAL BOUNDARIES</a:t>
                </a:r>
              </a:p>
            </p:txBody>
          </p:sp>
          <p:grpSp>
            <p:nvGrpSpPr>
              <p:cNvPr id="4121" name="Group 4120">
                <a:extLst>
                  <a:ext uri="{FF2B5EF4-FFF2-40B4-BE49-F238E27FC236}">
                    <a16:creationId xmlns:a16="http://schemas.microsoft.com/office/drawing/2014/main" id="{E9419497-C9D5-612D-FC53-02069A45147A}"/>
                  </a:ext>
                </a:extLst>
              </p:cNvPr>
              <p:cNvGrpSpPr/>
              <p:nvPr/>
            </p:nvGrpSpPr>
            <p:grpSpPr>
              <a:xfrm>
                <a:off x="545519" y="3932806"/>
                <a:ext cx="912550" cy="815271"/>
                <a:chOff x="545519" y="3917816"/>
                <a:chExt cx="912550" cy="815271"/>
              </a:xfrm>
              <a:grpFill/>
            </p:grpSpPr>
            <p:pic>
              <p:nvPicPr>
                <p:cNvPr id="11" name="Graphic 10" descr="Man outline">
                  <a:extLst>
                    <a:ext uri="{FF2B5EF4-FFF2-40B4-BE49-F238E27FC236}">
                      <a16:creationId xmlns:a16="http://schemas.microsoft.com/office/drawing/2014/main" id="{D2FDC2D4-DFBF-1064-2E60-02389E73637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39370" y="4048504"/>
                  <a:ext cx="563601" cy="563601"/>
                </a:xfrm>
                <a:prstGeom prst="rect">
                  <a:avLst/>
                </a:prstGeom>
              </p:spPr>
            </p:pic>
            <p:grpSp>
              <p:nvGrpSpPr>
                <p:cNvPr id="4106" name="Group 4105">
                  <a:extLst>
                    <a:ext uri="{FF2B5EF4-FFF2-40B4-BE49-F238E27FC236}">
                      <a16:creationId xmlns:a16="http://schemas.microsoft.com/office/drawing/2014/main" id="{16CFC26B-7661-F6D7-D3FE-F33320B66831}"/>
                    </a:ext>
                  </a:extLst>
                </p:cNvPr>
                <p:cNvGrpSpPr/>
                <p:nvPr/>
              </p:nvGrpSpPr>
              <p:grpSpPr>
                <a:xfrm>
                  <a:off x="545519" y="3917816"/>
                  <a:ext cx="912550" cy="815271"/>
                  <a:chOff x="5266233" y="2788370"/>
                  <a:chExt cx="1519436" cy="1325554"/>
                </a:xfrm>
                <a:grpFill/>
              </p:grpSpPr>
              <p:pic>
                <p:nvPicPr>
                  <p:cNvPr id="4109" name="Graphic 4108" descr="Cursor with solid fill">
                    <a:extLst>
                      <a:ext uri="{FF2B5EF4-FFF2-40B4-BE49-F238E27FC236}">
                        <a16:creationId xmlns:a16="http://schemas.microsoft.com/office/drawing/2014/main" id="{2422564D-404C-7F50-277C-CC373C7790D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6213067" y="3533431"/>
                    <a:ext cx="572602" cy="572602"/>
                  </a:xfrm>
                  <a:prstGeom prst="rect">
                    <a:avLst/>
                  </a:prstGeom>
                </p:spPr>
              </p:pic>
              <p:pic>
                <p:nvPicPr>
                  <p:cNvPr id="4111" name="Graphic 4110" descr="Cursor with solid fill">
                    <a:extLst>
                      <a:ext uri="{FF2B5EF4-FFF2-40B4-BE49-F238E27FC236}">
                        <a16:creationId xmlns:a16="http://schemas.microsoft.com/office/drawing/2014/main" id="{28B69DDC-28F9-AD38-B104-9D0ADDA7CC1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flipV="1">
                    <a:off x="6236389" y="2788370"/>
                    <a:ext cx="547393" cy="592350"/>
                  </a:xfrm>
                  <a:prstGeom prst="rect">
                    <a:avLst/>
                  </a:prstGeom>
                </p:spPr>
              </p:pic>
              <p:pic>
                <p:nvPicPr>
                  <p:cNvPr id="4117" name="Graphic 4116" descr="Cursor with solid fill">
                    <a:extLst>
                      <a:ext uri="{FF2B5EF4-FFF2-40B4-BE49-F238E27FC236}">
                        <a16:creationId xmlns:a16="http://schemas.microsoft.com/office/drawing/2014/main" id="{7AFAB745-9A6B-7002-40CB-B313D893589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flipH="1" flipV="1">
                    <a:off x="5266233" y="2789286"/>
                    <a:ext cx="613804" cy="616193"/>
                  </a:xfrm>
                  <a:prstGeom prst="rect">
                    <a:avLst/>
                  </a:prstGeom>
                </p:spPr>
              </p:pic>
              <p:pic>
                <p:nvPicPr>
                  <p:cNvPr id="4119" name="Graphic 4118" descr="Cursor with solid fill">
                    <a:extLst>
                      <a:ext uri="{FF2B5EF4-FFF2-40B4-BE49-F238E27FC236}">
                        <a16:creationId xmlns:a16="http://schemas.microsoft.com/office/drawing/2014/main" id="{476879D3-294F-CF55-2A8A-FEF08A6FE43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flipH="1">
                    <a:off x="5305819" y="3541322"/>
                    <a:ext cx="567833" cy="572602"/>
                  </a:xfrm>
                  <a:prstGeom prst="rect">
                    <a:avLst/>
                  </a:prstGeom>
                </p:spPr>
              </p:pic>
            </p:grpSp>
          </p:grpSp>
          <p:sp>
            <p:nvSpPr>
              <p:cNvPr id="4134" name="TextBox 4133">
                <a:extLst>
                  <a:ext uri="{FF2B5EF4-FFF2-40B4-BE49-F238E27FC236}">
                    <a16:creationId xmlns:a16="http://schemas.microsoft.com/office/drawing/2014/main" id="{EDCE809C-EBD2-A80A-FA8D-24C6FE05AA99}"/>
                  </a:ext>
                </a:extLst>
              </p:cNvPr>
              <p:cNvSpPr txBox="1"/>
              <p:nvPr/>
            </p:nvSpPr>
            <p:spPr>
              <a:xfrm>
                <a:off x="4413752" y="4650172"/>
                <a:ext cx="1338416" cy="267609"/>
              </a:xfrm>
              <a:prstGeom prst="rect">
                <a:avLst/>
              </a:prstGeom>
              <a:noFill/>
            </p:spPr>
            <p:txBody>
              <a:bodyPr wrap="square" rtlCol="0">
                <a:spAutoFit/>
              </a:bodyPr>
              <a:lstStyle/>
              <a:p>
                <a:pPr algn="ctr"/>
                <a:r>
                  <a:rPr lang="en-US" sz="813" dirty="0">
                    <a:latin typeface="Arial Rounded MT Bold" panose="020F0704030504030204" pitchFamily="34" charset="77"/>
                  </a:rPr>
                  <a:t>TRAUMA</a:t>
                </a:r>
              </a:p>
            </p:txBody>
          </p:sp>
        </p:grpSp>
        <p:pic>
          <p:nvPicPr>
            <p:cNvPr id="12" name="Graphic 11" descr="High voltage with solid fill">
              <a:extLst>
                <a:ext uri="{FF2B5EF4-FFF2-40B4-BE49-F238E27FC236}">
                  <a16:creationId xmlns:a16="http://schemas.microsoft.com/office/drawing/2014/main" id="{B2D39F4E-AC79-5E4F-8FE2-EE2A8550064B}"/>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4693104" y="3830193"/>
              <a:ext cx="669208" cy="753231"/>
            </a:xfrm>
            <a:prstGeom prst="rect">
              <a:avLst/>
            </a:prstGeom>
          </p:spPr>
        </p:pic>
      </p:grpSp>
      <p:grpSp>
        <p:nvGrpSpPr>
          <p:cNvPr id="14" name="Group 13">
            <a:extLst>
              <a:ext uri="{FF2B5EF4-FFF2-40B4-BE49-F238E27FC236}">
                <a16:creationId xmlns:a16="http://schemas.microsoft.com/office/drawing/2014/main" id="{ABFB590A-C98E-4F1F-F58C-86A57F2F31DB}"/>
              </a:ext>
            </a:extLst>
          </p:cNvPr>
          <p:cNvGrpSpPr/>
          <p:nvPr/>
        </p:nvGrpSpPr>
        <p:grpSpPr>
          <a:xfrm>
            <a:off x="226267" y="1483487"/>
            <a:ext cx="4511180" cy="1959923"/>
            <a:chOff x="274663" y="891495"/>
            <a:chExt cx="5552221" cy="2412213"/>
          </a:xfrm>
          <a:solidFill>
            <a:schemeClr val="tx1"/>
          </a:solidFill>
        </p:grpSpPr>
        <p:grpSp>
          <p:nvGrpSpPr>
            <p:cNvPr id="42" name="Group 41">
              <a:extLst>
                <a:ext uri="{FF2B5EF4-FFF2-40B4-BE49-F238E27FC236}">
                  <a16:creationId xmlns:a16="http://schemas.microsoft.com/office/drawing/2014/main" id="{5C9899EB-01BC-D8E7-704C-4DBF0806C4CC}"/>
                </a:ext>
              </a:extLst>
            </p:cNvPr>
            <p:cNvGrpSpPr/>
            <p:nvPr/>
          </p:nvGrpSpPr>
          <p:grpSpPr>
            <a:xfrm>
              <a:off x="274663" y="935037"/>
              <a:ext cx="5552221" cy="2368671"/>
              <a:chOff x="274663" y="935037"/>
              <a:chExt cx="5552221" cy="2368671"/>
            </a:xfrm>
            <a:grpFill/>
          </p:grpSpPr>
          <p:sp>
            <p:nvSpPr>
              <p:cNvPr id="1042" name="TextBox 1041">
                <a:extLst>
                  <a:ext uri="{FF2B5EF4-FFF2-40B4-BE49-F238E27FC236}">
                    <a16:creationId xmlns:a16="http://schemas.microsoft.com/office/drawing/2014/main" id="{8E627FEA-B816-BD7D-1CA6-497B5783C010}"/>
                  </a:ext>
                </a:extLst>
              </p:cNvPr>
              <p:cNvSpPr txBox="1"/>
              <p:nvPr/>
            </p:nvSpPr>
            <p:spPr>
              <a:xfrm>
                <a:off x="1690353" y="2685693"/>
                <a:ext cx="1351192" cy="421575"/>
              </a:xfrm>
              <a:prstGeom prst="rect">
                <a:avLst/>
              </a:prstGeom>
              <a:noFill/>
            </p:spPr>
            <p:txBody>
              <a:bodyPr wrap="square" rtlCol="0">
                <a:spAutoFit/>
              </a:bodyPr>
              <a:lstStyle/>
              <a:p>
                <a:pPr algn="ctr"/>
                <a:r>
                  <a:rPr lang="en-US" sz="813" dirty="0">
                    <a:latin typeface="Arial Rounded MT Bold" panose="020F0704030504030204" pitchFamily="34" charset="77"/>
                  </a:rPr>
                  <a:t>EQUAITY &amp;</a:t>
                </a:r>
              </a:p>
              <a:p>
                <a:pPr algn="ctr"/>
                <a:r>
                  <a:rPr lang="en-US" sz="813" dirty="0">
                    <a:latin typeface="Arial Rounded MT Bold" panose="020F0704030504030204" pitchFamily="34" charset="77"/>
                  </a:rPr>
                  <a:t>BELONGING</a:t>
                </a:r>
              </a:p>
            </p:txBody>
          </p:sp>
          <p:sp>
            <p:nvSpPr>
              <p:cNvPr id="1044" name="TextBox 1043">
                <a:extLst>
                  <a:ext uri="{FF2B5EF4-FFF2-40B4-BE49-F238E27FC236}">
                    <a16:creationId xmlns:a16="http://schemas.microsoft.com/office/drawing/2014/main" id="{15F3DB0C-AC90-6EE8-ED96-3DA71905AFEA}"/>
                  </a:ext>
                </a:extLst>
              </p:cNvPr>
              <p:cNvSpPr txBox="1"/>
              <p:nvPr/>
            </p:nvSpPr>
            <p:spPr>
              <a:xfrm>
                <a:off x="3052501" y="2665125"/>
                <a:ext cx="1365826" cy="421575"/>
              </a:xfrm>
              <a:prstGeom prst="rect">
                <a:avLst/>
              </a:prstGeom>
              <a:noFill/>
            </p:spPr>
            <p:txBody>
              <a:bodyPr wrap="square" rtlCol="0">
                <a:spAutoFit/>
              </a:bodyPr>
              <a:lstStyle/>
              <a:p>
                <a:pPr algn="ctr"/>
                <a:r>
                  <a:rPr lang="en-US" sz="813" dirty="0">
                    <a:latin typeface="Arial Rounded MT Bold" panose="020F0704030504030204" pitchFamily="34" charset="77"/>
                  </a:rPr>
                  <a:t>GOOD</a:t>
                </a:r>
              </a:p>
              <a:p>
                <a:pPr algn="ctr"/>
                <a:r>
                  <a:rPr lang="en-US" sz="813" dirty="0">
                    <a:latin typeface="Arial Rounded MT Bold" panose="020F0704030504030204" pitchFamily="34" charset="77"/>
                  </a:rPr>
                  <a:t>TEAMWORK</a:t>
                </a:r>
              </a:p>
            </p:txBody>
          </p:sp>
          <p:sp>
            <p:nvSpPr>
              <p:cNvPr id="1049" name="TextBox 1048">
                <a:extLst>
                  <a:ext uri="{FF2B5EF4-FFF2-40B4-BE49-F238E27FC236}">
                    <a16:creationId xmlns:a16="http://schemas.microsoft.com/office/drawing/2014/main" id="{54882B8C-7264-6E61-0991-75068D139676}"/>
                  </a:ext>
                </a:extLst>
              </p:cNvPr>
              <p:cNvSpPr txBox="1"/>
              <p:nvPr/>
            </p:nvSpPr>
            <p:spPr>
              <a:xfrm>
                <a:off x="363832" y="1555361"/>
                <a:ext cx="1358767" cy="421575"/>
              </a:xfrm>
              <a:prstGeom prst="rect">
                <a:avLst/>
              </a:prstGeom>
              <a:noFill/>
            </p:spPr>
            <p:txBody>
              <a:bodyPr wrap="square" rtlCol="0">
                <a:spAutoFit/>
              </a:bodyPr>
              <a:lstStyle/>
              <a:p>
                <a:pPr algn="ctr"/>
                <a:r>
                  <a:rPr lang="en-US" sz="813" dirty="0">
                    <a:latin typeface="Arial Rounded MT Bold" panose="020F0704030504030204" pitchFamily="34" charset="77"/>
                  </a:rPr>
                  <a:t>SOCIAL</a:t>
                </a:r>
              </a:p>
              <a:p>
                <a:pPr algn="ctr"/>
                <a:r>
                  <a:rPr lang="en-US" sz="813" dirty="0">
                    <a:latin typeface="Arial Rounded MT Bold" panose="020F0704030504030204" pitchFamily="34" charset="77"/>
                  </a:rPr>
                  <a:t>ENGAGEMENT</a:t>
                </a:r>
              </a:p>
            </p:txBody>
          </p:sp>
          <p:sp>
            <p:nvSpPr>
              <p:cNvPr id="1051" name="TextBox 1050">
                <a:extLst>
                  <a:ext uri="{FF2B5EF4-FFF2-40B4-BE49-F238E27FC236}">
                    <a16:creationId xmlns:a16="http://schemas.microsoft.com/office/drawing/2014/main" id="{DA07F2F4-5C8F-3143-F588-62089ACEE59C}"/>
                  </a:ext>
                </a:extLst>
              </p:cNvPr>
              <p:cNvSpPr txBox="1"/>
              <p:nvPr/>
            </p:nvSpPr>
            <p:spPr>
              <a:xfrm>
                <a:off x="1674115" y="1571794"/>
                <a:ext cx="1351041" cy="421575"/>
              </a:xfrm>
              <a:prstGeom prst="rect">
                <a:avLst/>
              </a:prstGeom>
              <a:noFill/>
            </p:spPr>
            <p:txBody>
              <a:bodyPr wrap="square" rtlCol="0">
                <a:spAutoFit/>
              </a:bodyPr>
              <a:lstStyle/>
              <a:p>
                <a:pPr algn="ctr"/>
                <a:r>
                  <a:rPr lang="en-US" sz="813" dirty="0">
                    <a:latin typeface="Arial Rounded MT Bold" panose="020F0704030504030204" pitchFamily="34" charset="77"/>
                  </a:rPr>
                  <a:t>SOCIAL</a:t>
                </a:r>
              </a:p>
              <a:p>
                <a:pPr algn="ctr"/>
                <a:r>
                  <a:rPr lang="en-US" sz="813" dirty="0">
                    <a:latin typeface="Arial Rounded MT Bold" panose="020F0704030504030204" pitchFamily="34" charset="77"/>
                  </a:rPr>
                  <a:t>CONFIDENCE</a:t>
                </a:r>
              </a:p>
            </p:txBody>
          </p:sp>
          <p:sp>
            <p:nvSpPr>
              <p:cNvPr id="1055" name="TextBox 1054">
                <a:extLst>
                  <a:ext uri="{FF2B5EF4-FFF2-40B4-BE49-F238E27FC236}">
                    <a16:creationId xmlns:a16="http://schemas.microsoft.com/office/drawing/2014/main" id="{EDC316B2-975B-993F-2BB1-922E9560D6FD}"/>
                  </a:ext>
                </a:extLst>
              </p:cNvPr>
              <p:cNvSpPr txBox="1"/>
              <p:nvPr/>
            </p:nvSpPr>
            <p:spPr>
              <a:xfrm>
                <a:off x="4319596" y="2704354"/>
                <a:ext cx="1507288" cy="421575"/>
              </a:xfrm>
              <a:prstGeom prst="rect">
                <a:avLst/>
              </a:prstGeom>
              <a:noFill/>
            </p:spPr>
            <p:txBody>
              <a:bodyPr wrap="square" rtlCol="0">
                <a:spAutoFit/>
              </a:bodyPr>
              <a:lstStyle/>
              <a:p>
                <a:pPr algn="ctr"/>
                <a:r>
                  <a:rPr lang="en-US" sz="813" dirty="0">
                    <a:latin typeface="Arial Rounded MT Bold" panose="020F0704030504030204" pitchFamily="34" charset="77"/>
                  </a:rPr>
                  <a:t>SOCIAL</a:t>
                </a:r>
              </a:p>
              <a:p>
                <a:pPr algn="ctr"/>
                <a:r>
                  <a:rPr lang="en-US" sz="813" dirty="0">
                    <a:latin typeface="Arial Rounded MT Bold" panose="020F0704030504030204" pitchFamily="34" charset="77"/>
                  </a:rPr>
                  <a:t>CONNECTION</a:t>
                </a:r>
              </a:p>
            </p:txBody>
          </p:sp>
          <p:sp>
            <p:nvSpPr>
              <p:cNvPr id="1200" name="TextBox 1199">
                <a:extLst>
                  <a:ext uri="{FF2B5EF4-FFF2-40B4-BE49-F238E27FC236}">
                    <a16:creationId xmlns:a16="http://schemas.microsoft.com/office/drawing/2014/main" id="{6ED725E6-0817-DF7E-CE8E-8A9DE08CDC02}"/>
                  </a:ext>
                </a:extLst>
              </p:cNvPr>
              <p:cNvSpPr txBox="1"/>
              <p:nvPr/>
            </p:nvSpPr>
            <p:spPr>
              <a:xfrm>
                <a:off x="3070645" y="1577034"/>
                <a:ext cx="1351041" cy="421575"/>
              </a:xfrm>
              <a:prstGeom prst="rect">
                <a:avLst/>
              </a:prstGeom>
              <a:noFill/>
            </p:spPr>
            <p:txBody>
              <a:bodyPr wrap="square" rtlCol="0">
                <a:spAutoFit/>
              </a:bodyPr>
              <a:lstStyle/>
              <a:p>
                <a:pPr algn="ctr"/>
                <a:r>
                  <a:rPr lang="en-US" sz="813" dirty="0">
                    <a:latin typeface="Arial Rounded MT Bold" panose="020F0704030504030204" pitchFamily="34" charset="77"/>
                  </a:rPr>
                  <a:t>EMOTIONAL</a:t>
                </a:r>
              </a:p>
              <a:p>
                <a:pPr algn="ctr"/>
                <a:r>
                  <a:rPr lang="en-US" sz="813" dirty="0">
                    <a:latin typeface="Arial Rounded MT Bold" panose="020F0704030504030204" pitchFamily="34" charset="77"/>
                  </a:rPr>
                  <a:t>RECIPROCITY</a:t>
                </a:r>
              </a:p>
            </p:txBody>
          </p:sp>
          <p:pic>
            <p:nvPicPr>
              <p:cNvPr id="4108" name="Graphic 4107" descr="Business Growth with solid fill">
                <a:extLst>
                  <a:ext uri="{FF2B5EF4-FFF2-40B4-BE49-F238E27FC236}">
                    <a16:creationId xmlns:a16="http://schemas.microsoft.com/office/drawing/2014/main" id="{6D223FF4-FAD6-614A-3A61-83D0956993D1}"/>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3423068" y="2079135"/>
                <a:ext cx="702532" cy="702532"/>
              </a:xfrm>
              <a:prstGeom prst="rect">
                <a:avLst/>
              </a:prstGeom>
            </p:spPr>
          </p:pic>
          <p:grpSp>
            <p:nvGrpSpPr>
              <p:cNvPr id="4114" name="Group 4113">
                <a:extLst>
                  <a:ext uri="{FF2B5EF4-FFF2-40B4-BE49-F238E27FC236}">
                    <a16:creationId xmlns:a16="http://schemas.microsoft.com/office/drawing/2014/main" id="{F6EF26DC-A487-FAB1-E064-088312B757E3}"/>
                  </a:ext>
                </a:extLst>
              </p:cNvPr>
              <p:cNvGrpSpPr/>
              <p:nvPr/>
            </p:nvGrpSpPr>
            <p:grpSpPr>
              <a:xfrm>
                <a:off x="3352591" y="970347"/>
                <a:ext cx="626532" cy="644487"/>
                <a:chOff x="3788405" y="2540283"/>
                <a:chExt cx="914400" cy="914400"/>
              </a:xfrm>
              <a:grpFill/>
            </p:grpSpPr>
            <p:pic>
              <p:nvPicPr>
                <p:cNvPr id="4116" name="Graphic 4115" descr="Two Hearts with solid fill">
                  <a:extLst>
                    <a:ext uri="{FF2B5EF4-FFF2-40B4-BE49-F238E27FC236}">
                      <a16:creationId xmlns:a16="http://schemas.microsoft.com/office/drawing/2014/main" id="{0306B767-5B25-85D3-F1F1-BE0EC2EC8062}"/>
                    </a:ext>
                  </a:extLst>
                </p:cNvPr>
                <p:cNvPicPr>
                  <a:picLocks noChangeAspect="1"/>
                </p:cNvPicPr>
                <p:nvPr/>
              </p:nvPicPr>
              <p:blipFill>
                <a:blip>
                  <a:extLst>
                    <a:ext uri="{96DAC541-7B7A-43D3-8B79-37D633B846F1}">
                      <asvg:svgBlip xmlns:asvg="http://schemas.microsoft.com/office/drawing/2016/SVG/main" r:embed="rId36"/>
                    </a:ext>
                  </a:extLst>
                </a:blip>
                <a:stretch>
                  <a:fillRect/>
                </a:stretch>
              </p:blipFill>
              <p:spPr>
                <a:xfrm rot="296750">
                  <a:off x="3788405" y="2540283"/>
                  <a:ext cx="914400" cy="914400"/>
                </a:xfrm>
                <a:prstGeom prst="rect">
                  <a:avLst/>
                </a:prstGeom>
              </p:spPr>
            </p:pic>
            <p:sp>
              <p:nvSpPr>
                <p:cNvPr id="4118" name="Freeform 4117">
                  <a:extLst>
                    <a:ext uri="{FF2B5EF4-FFF2-40B4-BE49-F238E27FC236}">
                      <a16:creationId xmlns:a16="http://schemas.microsoft.com/office/drawing/2014/main" id="{EAEB67BA-E807-833D-CD82-6E7A6D7796B7}"/>
                    </a:ext>
                  </a:extLst>
                </p:cNvPr>
                <p:cNvSpPr/>
                <p:nvPr/>
              </p:nvSpPr>
              <p:spPr>
                <a:xfrm rot="5567284">
                  <a:off x="3878378" y="2527844"/>
                  <a:ext cx="315275"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noFill/>
                  <a:prstDash val="solid"/>
                  <a:miter/>
                </a:ln>
              </p:spPr>
              <p:txBody>
                <a:bodyPr rtlCol="0" anchor="ctr"/>
                <a:lstStyle/>
                <a:p>
                  <a:endParaRPr lang="en-US" sz="1788"/>
                </a:p>
              </p:txBody>
            </p:sp>
            <p:sp>
              <p:nvSpPr>
                <p:cNvPr id="4120" name="Freeform 4119">
                  <a:extLst>
                    <a:ext uri="{FF2B5EF4-FFF2-40B4-BE49-F238E27FC236}">
                      <a16:creationId xmlns:a16="http://schemas.microsoft.com/office/drawing/2014/main" id="{EBB280DC-7133-85AD-9185-95A82A9A0CAC}"/>
                    </a:ext>
                  </a:extLst>
                </p:cNvPr>
                <p:cNvSpPr/>
                <p:nvPr/>
              </p:nvSpPr>
              <p:spPr>
                <a:xfrm rot="926433">
                  <a:off x="4356892" y="2970137"/>
                  <a:ext cx="260372" cy="434713"/>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noFill/>
                  <a:prstDash val="solid"/>
                  <a:miter/>
                </a:ln>
              </p:spPr>
              <p:txBody>
                <a:bodyPr rtlCol="0" anchor="ctr"/>
                <a:lstStyle/>
                <a:p>
                  <a:endParaRPr lang="en-US" sz="1788"/>
                </a:p>
              </p:txBody>
            </p:sp>
          </p:grpSp>
          <p:pic>
            <p:nvPicPr>
              <p:cNvPr id="51" name="Graphic 50" descr="Hero Male with solid fill">
                <a:extLst>
                  <a:ext uri="{FF2B5EF4-FFF2-40B4-BE49-F238E27FC236}">
                    <a16:creationId xmlns:a16="http://schemas.microsoft.com/office/drawing/2014/main" id="{5B27B120-0319-DDCE-7E24-D764F2290B65}"/>
                  </a:ext>
                </a:extLst>
              </p:cNvPr>
              <p:cNvPicPr>
                <a:picLocks noChangeAspect="1"/>
              </p:cNvPicPr>
              <p:nvPr/>
            </p:nvPicPr>
            <p:blipFill>
              <a:blip>
                <a:extLst>
                  <a:ext uri="{96DAC541-7B7A-43D3-8B79-37D633B846F1}">
                    <asvg:svgBlip xmlns:asvg="http://schemas.microsoft.com/office/drawing/2016/SVG/main" r:embed="rId37"/>
                  </a:ext>
                </a:extLst>
              </a:blip>
              <a:stretch>
                <a:fillRect/>
              </a:stretch>
            </p:blipFill>
            <p:spPr>
              <a:xfrm>
                <a:off x="2011075" y="986713"/>
                <a:ext cx="648549" cy="648549"/>
              </a:xfrm>
              <a:prstGeom prst="rect">
                <a:avLst/>
              </a:prstGeom>
            </p:spPr>
          </p:pic>
          <p:pic>
            <p:nvPicPr>
              <p:cNvPr id="55" name="Graphic 54" descr="Users with solid fill">
                <a:extLst>
                  <a:ext uri="{FF2B5EF4-FFF2-40B4-BE49-F238E27FC236}">
                    <a16:creationId xmlns:a16="http://schemas.microsoft.com/office/drawing/2014/main" id="{5376C443-5762-D78E-D47D-05CA79485243}"/>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995092" y="2061368"/>
                <a:ext cx="762271" cy="762271"/>
              </a:xfrm>
              <a:prstGeom prst="rect">
                <a:avLst/>
              </a:prstGeom>
            </p:spPr>
          </p:pic>
          <p:sp>
            <p:nvSpPr>
              <p:cNvPr id="57" name="TextBox 56">
                <a:extLst>
                  <a:ext uri="{FF2B5EF4-FFF2-40B4-BE49-F238E27FC236}">
                    <a16:creationId xmlns:a16="http://schemas.microsoft.com/office/drawing/2014/main" id="{E9E9B441-D73E-ED57-D188-E084515587F3}"/>
                  </a:ext>
                </a:extLst>
              </p:cNvPr>
              <p:cNvSpPr txBox="1"/>
              <p:nvPr/>
            </p:nvSpPr>
            <p:spPr>
              <a:xfrm>
                <a:off x="2222619" y="2001029"/>
                <a:ext cx="377223" cy="421417"/>
              </a:xfrm>
              <a:prstGeom prst="rect">
                <a:avLst/>
              </a:prstGeom>
              <a:grpFill/>
            </p:spPr>
            <p:txBody>
              <a:bodyPr wrap="none" rtlCol="0">
                <a:spAutoFit/>
              </a:bodyPr>
              <a:lstStyle/>
              <a:p>
                <a:r>
                  <a:rPr lang="en-US" sz="1625" dirty="0">
                    <a:latin typeface="Arial Rounded MT Bold" panose="020F0704030504030204" pitchFamily="34" charset="77"/>
                  </a:rPr>
                  <a:t>=</a:t>
                </a:r>
              </a:p>
            </p:txBody>
          </p:sp>
          <p:pic>
            <p:nvPicPr>
              <p:cNvPr id="61" name="Graphic 60" descr="Cycle with people with solid fill">
                <a:extLst>
                  <a:ext uri="{FF2B5EF4-FFF2-40B4-BE49-F238E27FC236}">
                    <a16:creationId xmlns:a16="http://schemas.microsoft.com/office/drawing/2014/main" id="{BEA0C921-A869-2C87-9FAB-EAEEBDE0D05B}"/>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4633241" y="1957803"/>
                <a:ext cx="865836" cy="865836"/>
              </a:xfrm>
              <a:prstGeom prst="rect">
                <a:avLst/>
              </a:prstGeom>
            </p:spPr>
          </p:pic>
          <p:grpSp>
            <p:nvGrpSpPr>
              <p:cNvPr id="4129" name="Group 4128">
                <a:extLst>
                  <a:ext uri="{FF2B5EF4-FFF2-40B4-BE49-F238E27FC236}">
                    <a16:creationId xmlns:a16="http://schemas.microsoft.com/office/drawing/2014/main" id="{49ABE281-F664-E11F-0243-3964D43A983B}"/>
                  </a:ext>
                </a:extLst>
              </p:cNvPr>
              <p:cNvGrpSpPr/>
              <p:nvPr/>
            </p:nvGrpSpPr>
            <p:grpSpPr>
              <a:xfrm>
                <a:off x="722687" y="2087939"/>
                <a:ext cx="625632" cy="639054"/>
                <a:chOff x="722687" y="2087939"/>
                <a:chExt cx="625632" cy="639054"/>
              </a:xfrm>
              <a:grpFill/>
            </p:grpSpPr>
            <p:sp>
              <p:nvSpPr>
                <p:cNvPr id="4125" name="Oval 4124">
                  <a:extLst>
                    <a:ext uri="{FF2B5EF4-FFF2-40B4-BE49-F238E27FC236}">
                      <a16:creationId xmlns:a16="http://schemas.microsoft.com/office/drawing/2014/main" id="{01991385-0213-AAD0-C312-2F9E13276669}"/>
                    </a:ext>
                  </a:extLst>
                </p:cNvPr>
                <p:cNvSpPr/>
                <p:nvPr/>
              </p:nvSpPr>
              <p:spPr>
                <a:xfrm>
                  <a:off x="722687" y="2087939"/>
                  <a:ext cx="625632" cy="639054"/>
                </a:xfrm>
                <a:prstGeom prst="ellipse">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endParaRPr>
                </a:p>
              </p:txBody>
            </p:sp>
            <p:pic>
              <p:nvPicPr>
                <p:cNvPr id="4127" name="Graphic 4126" descr="Confused person with solid fill">
                  <a:extLst>
                    <a:ext uri="{FF2B5EF4-FFF2-40B4-BE49-F238E27FC236}">
                      <a16:creationId xmlns:a16="http://schemas.microsoft.com/office/drawing/2014/main" id="{989C97CE-5D42-EF8F-C16F-9A697F875F9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751140" y="2143366"/>
                  <a:ext cx="567943" cy="526247"/>
                </a:xfrm>
                <a:prstGeom prst="rect">
                  <a:avLst/>
                </a:prstGeom>
              </p:spPr>
            </p:pic>
          </p:grpSp>
          <p:sp>
            <p:nvSpPr>
              <p:cNvPr id="4128" name="TextBox 4127">
                <a:extLst>
                  <a:ext uri="{FF2B5EF4-FFF2-40B4-BE49-F238E27FC236}">
                    <a16:creationId xmlns:a16="http://schemas.microsoft.com/office/drawing/2014/main" id="{886EA02C-FF05-C262-2AA2-1720F81FF255}"/>
                  </a:ext>
                </a:extLst>
              </p:cNvPr>
              <p:cNvSpPr txBox="1"/>
              <p:nvPr/>
            </p:nvSpPr>
            <p:spPr>
              <a:xfrm>
                <a:off x="274663" y="2728165"/>
                <a:ext cx="1586644" cy="575543"/>
              </a:xfrm>
              <a:prstGeom prst="rect">
                <a:avLst/>
              </a:prstGeom>
              <a:noFill/>
            </p:spPr>
            <p:txBody>
              <a:bodyPr wrap="square" rtlCol="0">
                <a:spAutoFit/>
              </a:bodyPr>
              <a:lstStyle/>
              <a:p>
                <a:pPr algn="ctr"/>
                <a:r>
                  <a:rPr lang="en-US" sz="813" dirty="0">
                    <a:latin typeface="Arial Rounded MT Bold" panose="020F0704030504030204" pitchFamily="34" charset="77"/>
                  </a:rPr>
                  <a:t>STRONG  BODY &amp; SOCIAL BOUNDARIES</a:t>
                </a:r>
              </a:p>
            </p:txBody>
          </p:sp>
          <p:sp>
            <p:nvSpPr>
              <p:cNvPr id="1024" name="TextBox 1023">
                <a:extLst>
                  <a:ext uri="{FF2B5EF4-FFF2-40B4-BE49-F238E27FC236}">
                    <a16:creationId xmlns:a16="http://schemas.microsoft.com/office/drawing/2014/main" id="{D1B3E89C-28D1-561D-AF8A-DFC753B9608B}"/>
                  </a:ext>
                </a:extLst>
              </p:cNvPr>
              <p:cNvSpPr txBox="1"/>
              <p:nvPr/>
            </p:nvSpPr>
            <p:spPr>
              <a:xfrm>
                <a:off x="4282266" y="1609758"/>
                <a:ext cx="1338416" cy="267609"/>
              </a:xfrm>
              <a:prstGeom prst="rect">
                <a:avLst/>
              </a:prstGeom>
              <a:noFill/>
            </p:spPr>
            <p:txBody>
              <a:bodyPr wrap="square" rtlCol="0">
                <a:spAutoFit/>
              </a:bodyPr>
              <a:lstStyle/>
              <a:p>
                <a:pPr algn="ctr"/>
                <a:r>
                  <a:rPr lang="en-US" sz="813" dirty="0">
                    <a:latin typeface="Arial Rounded MT Bold" panose="020F0704030504030204" pitchFamily="34" charset="77"/>
                  </a:rPr>
                  <a:t>HEALING</a:t>
                </a:r>
              </a:p>
            </p:txBody>
          </p:sp>
          <p:grpSp>
            <p:nvGrpSpPr>
              <p:cNvPr id="1026" name="Group 1025">
                <a:extLst>
                  <a:ext uri="{FF2B5EF4-FFF2-40B4-BE49-F238E27FC236}">
                    <a16:creationId xmlns:a16="http://schemas.microsoft.com/office/drawing/2014/main" id="{F62B6941-31E9-D842-9BAA-A05834598814}"/>
                  </a:ext>
                </a:extLst>
              </p:cNvPr>
              <p:cNvGrpSpPr/>
              <p:nvPr/>
            </p:nvGrpSpPr>
            <p:grpSpPr>
              <a:xfrm>
                <a:off x="4589218" y="935037"/>
                <a:ext cx="747641" cy="747641"/>
                <a:chOff x="11652090" y="2018320"/>
                <a:chExt cx="747641" cy="747641"/>
              </a:xfrm>
              <a:grpFill/>
            </p:grpSpPr>
            <p:pic>
              <p:nvPicPr>
                <p:cNvPr id="1027" name="Graphic 1026" descr="Broken Heart outline">
                  <a:extLst>
                    <a:ext uri="{FF2B5EF4-FFF2-40B4-BE49-F238E27FC236}">
                      <a16:creationId xmlns:a16="http://schemas.microsoft.com/office/drawing/2014/main" id="{644F12EC-F5FE-1E0E-9AEF-80496658D268}"/>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11652090" y="2018320"/>
                  <a:ext cx="747641" cy="747641"/>
                </a:xfrm>
                <a:prstGeom prst="rect">
                  <a:avLst/>
                </a:prstGeom>
              </p:spPr>
            </p:pic>
            <p:pic>
              <p:nvPicPr>
                <p:cNvPr id="1030" name="Graphic 1029" descr="Adhesive Bandage with solid fill">
                  <a:extLst>
                    <a:ext uri="{FF2B5EF4-FFF2-40B4-BE49-F238E27FC236}">
                      <a16:creationId xmlns:a16="http://schemas.microsoft.com/office/drawing/2014/main" id="{3DD2C39B-0910-1AAD-D509-1810783E5F7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1855689" y="2143569"/>
                  <a:ext cx="420822" cy="420822"/>
                </a:xfrm>
                <a:prstGeom prst="rect">
                  <a:avLst/>
                </a:prstGeom>
              </p:spPr>
            </p:pic>
          </p:grpSp>
        </p:grpSp>
        <p:pic>
          <p:nvPicPr>
            <p:cNvPr id="13" name="Graphic 12" descr="Handshake with solid fill">
              <a:extLst>
                <a:ext uri="{FF2B5EF4-FFF2-40B4-BE49-F238E27FC236}">
                  <a16:creationId xmlns:a16="http://schemas.microsoft.com/office/drawing/2014/main" id="{FF65F5B9-4449-1F53-BB4F-71B5BBEC2955}"/>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658679" y="891495"/>
              <a:ext cx="821400" cy="821400"/>
            </a:xfrm>
            <a:prstGeom prst="rect">
              <a:avLst/>
            </a:prstGeom>
          </p:spPr>
        </p:pic>
      </p:grpSp>
      <p:sp>
        <p:nvSpPr>
          <p:cNvPr id="62" name="Rectangle 61">
            <a:extLst>
              <a:ext uri="{FF2B5EF4-FFF2-40B4-BE49-F238E27FC236}">
                <a16:creationId xmlns:a16="http://schemas.microsoft.com/office/drawing/2014/main" id="{315112D5-814F-44A1-18BD-975CC5DD8482}"/>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pic>
        <p:nvPicPr>
          <p:cNvPr id="4096" name="Picture 6">
            <a:extLst>
              <a:ext uri="{FF2B5EF4-FFF2-40B4-BE49-F238E27FC236}">
                <a16:creationId xmlns:a16="http://schemas.microsoft.com/office/drawing/2014/main" id="{F975A67C-907E-7ACF-9F2C-A3B58E99F93B}"/>
              </a:ext>
            </a:extLst>
          </p:cNvPr>
          <p:cNvPicPr>
            <a:picLocks noChangeAspect="1" noChangeArrowheads="1"/>
          </p:cNvPicPr>
          <p:nvPr/>
        </p:nvPicPr>
        <p:blipFill>
          <a:blip r:embed="rId41">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 name="TextBox 4096">
            <a:extLst>
              <a:ext uri="{FF2B5EF4-FFF2-40B4-BE49-F238E27FC236}">
                <a16:creationId xmlns:a16="http://schemas.microsoft.com/office/drawing/2014/main" id="{493D4006-5A87-918F-D35C-B76C4C187D06}"/>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22378450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101F-EE29-9ED2-07CA-8C2F19096885}"/>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EA14C75D-D33C-82F1-8C26-A9C8D17445D8}"/>
              </a:ext>
            </a:extLst>
          </p:cNvPr>
          <p:cNvSpPr/>
          <p:nvPr/>
        </p:nvSpPr>
        <p:spPr>
          <a:xfrm>
            <a:off x="3647456" y="2002765"/>
            <a:ext cx="2632500" cy="2632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sp>
        <p:nvSpPr>
          <p:cNvPr id="5" name="Oval 4">
            <a:extLst>
              <a:ext uri="{FF2B5EF4-FFF2-40B4-BE49-F238E27FC236}">
                <a16:creationId xmlns:a16="http://schemas.microsoft.com/office/drawing/2014/main" id="{6A3ACAFC-33DE-40D5-71B4-F39A4F589297}"/>
              </a:ext>
            </a:extLst>
          </p:cNvPr>
          <p:cNvSpPr/>
          <p:nvPr/>
        </p:nvSpPr>
        <p:spPr>
          <a:xfrm>
            <a:off x="3354956" y="1710265"/>
            <a:ext cx="3217500" cy="3217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sp>
        <p:nvSpPr>
          <p:cNvPr id="6" name="Oval 5">
            <a:extLst>
              <a:ext uri="{FF2B5EF4-FFF2-40B4-BE49-F238E27FC236}">
                <a16:creationId xmlns:a16="http://schemas.microsoft.com/office/drawing/2014/main" id="{B54BE88E-1BB6-18BE-B8F5-CEE59FC983F4}"/>
              </a:ext>
            </a:extLst>
          </p:cNvPr>
          <p:cNvSpPr/>
          <p:nvPr/>
        </p:nvSpPr>
        <p:spPr>
          <a:xfrm>
            <a:off x="3062456" y="1417765"/>
            <a:ext cx="3802500" cy="3802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sp>
        <p:nvSpPr>
          <p:cNvPr id="8" name="Oval 7">
            <a:extLst>
              <a:ext uri="{FF2B5EF4-FFF2-40B4-BE49-F238E27FC236}">
                <a16:creationId xmlns:a16="http://schemas.microsoft.com/office/drawing/2014/main" id="{B7D543DD-C126-346F-4A23-B31F227D4135}"/>
              </a:ext>
            </a:extLst>
          </p:cNvPr>
          <p:cNvSpPr/>
          <p:nvPr/>
        </p:nvSpPr>
        <p:spPr>
          <a:xfrm>
            <a:off x="2769956" y="1125265"/>
            <a:ext cx="4387500" cy="4387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cxnSp>
        <p:nvCxnSpPr>
          <p:cNvPr id="10" name="Straight Connector 9">
            <a:extLst>
              <a:ext uri="{FF2B5EF4-FFF2-40B4-BE49-F238E27FC236}">
                <a16:creationId xmlns:a16="http://schemas.microsoft.com/office/drawing/2014/main" id="{C32763CF-5F39-1DC9-81B8-728A0D8D037E}"/>
              </a:ext>
            </a:extLst>
          </p:cNvPr>
          <p:cNvCxnSpPr>
            <a:cxnSpLocks/>
          </p:cNvCxnSpPr>
          <p:nvPr/>
        </p:nvCxnSpPr>
        <p:spPr>
          <a:xfrm flipV="1">
            <a:off x="2510441" y="3319015"/>
            <a:ext cx="4905136" cy="25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3A2C49-3F66-0FCB-1797-F952EC95D2A0}"/>
              </a:ext>
            </a:extLst>
          </p:cNvPr>
          <p:cNvCxnSpPr>
            <a:cxnSpLocks/>
            <a:stCxn id="56" idx="1"/>
          </p:cNvCxnSpPr>
          <p:nvPr/>
        </p:nvCxnSpPr>
        <p:spPr>
          <a:xfrm>
            <a:off x="3205660" y="1560970"/>
            <a:ext cx="3500261" cy="3513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AB1963-EC30-521B-CBBF-FED1E24A3145}"/>
              </a:ext>
            </a:extLst>
          </p:cNvPr>
          <p:cNvCxnSpPr>
            <a:cxnSpLocks/>
            <a:stCxn id="56" idx="7"/>
          </p:cNvCxnSpPr>
          <p:nvPr/>
        </p:nvCxnSpPr>
        <p:spPr>
          <a:xfrm flipH="1">
            <a:off x="3205660" y="1560970"/>
            <a:ext cx="3516089" cy="3513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CD996D-3E8F-AC04-37F6-278160217DD7}"/>
              </a:ext>
            </a:extLst>
          </p:cNvPr>
          <p:cNvCxnSpPr>
            <a:cxnSpLocks/>
            <a:stCxn id="56" idx="0"/>
          </p:cNvCxnSpPr>
          <p:nvPr/>
        </p:nvCxnSpPr>
        <p:spPr>
          <a:xfrm flipH="1">
            <a:off x="4963009" y="832765"/>
            <a:ext cx="696" cy="1735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Graphic 24" descr="Handshake with solid fill">
            <a:extLst>
              <a:ext uri="{FF2B5EF4-FFF2-40B4-BE49-F238E27FC236}">
                <a16:creationId xmlns:a16="http://schemas.microsoft.com/office/drawing/2014/main" id="{A15C22FA-1E37-B332-D79F-D305BFFECA6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64747" y="3111186"/>
            <a:ext cx="571046" cy="571046"/>
          </a:xfrm>
          <a:prstGeom prst="rect">
            <a:avLst/>
          </a:prstGeom>
        </p:spPr>
      </p:pic>
      <p:pic>
        <p:nvPicPr>
          <p:cNvPr id="27" name="Graphic 26" descr="Heart with solid fill">
            <a:extLst>
              <a:ext uri="{FF2B5EF4-FFF2-40B4-BE49-F238E27FC236}">
                <a16:creationId xmlns:a16="http://schemas.microsoft.com/office/drawing/2014/main" id="{94FEA6A0-AC6F-9E52-BC37-3D222E87BC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88856" y="354909"/>
            <a:ext cx="533869" cy="533869"/>
          </a:xfrm>
          <a:prstGeom prst="rect">
            <a:avLst/>
          </a:prstGeom>
        </p:spPr>
      </p:pic>
      <p:pic>
        <p:nvPicPr>
          <p:cNvPr id="28" name="Graphic 27" descr="Eye with solid fill">
            <a:extLst>
              <a:ext uri="{FF2B5EF4-FFF2-40B4-BE49-F238E27FC236}">
                <a16:creationId xmlns:a16="http://schemas.microsoft.com/office/drawing/2014/main" id="{848A3173-5C9C-0BA6-488F-6523F582BA2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40795" y="1209911"/>
            <a:ext cx="474764" cy="474764"/>
          </a:xfrm>
          <a:prstGeom prst="rect">
            <a:avLst/>
          </a:prstGeom>
        </p:spPr>
      </p:pic>
      <p:pic>
        <p:nvPicPr>
          <p:cNvPr id="29" name="Graphic 28" descr="Hold Gesture with solid fill">
            <a:extLst>
              <a:ext uri="{FF2B5EF4-FFF2-40B4-BE49-F238E27FC236}">
                <a16:creationId xmlns:a16="http://schemas.microsoft.com/office/drawing/2014/main" id="{FAF00A02-7D46-41E4-3BFB-36377D1699B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11892" y="5054127"/>
            <a:ext cx="526654" cy="526654"/>
          </a:xfrm>
          <a:prstGeom prst="rect">
            <a:avLst/>
          </a:prstGeom>
        </p:spPr>
      </p:pic>
      <p:pic>
        <p:nvPicPr>
          <p:cNvPr id="30" name="Graphic 29" descr="Shield Tick with solid fill">
            <a:extLst>
              <a:ext uri="{FF2B5EF4-FFF2-40B4-BE49-F238E27FC236}">
                <a16:creationId xmlns:a16="http://schemas.microsoft.com/office/drawing/2014/main" id="{83C856A9-3BB1-3E46-AD12-6BEFFB6F3AE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48128" y="5030361"/>
            <a:ext cx="445982" cy="445982"/>
          </a:xfrm>
          <a:prstGeom prst="rect">
            <a:avLst/>
          </a:prstGeom>
        </p:spPr>
      </p:pic>
      <p:grpSp>
        <p:nvGrpSpPr>
          <p:cNvPr id="57" name="Group 56">
            <a:extLst>
              <a:ext uri="{FF2B5EF4-FFF2-40B4-BE49-F238E27FC236}">
                <a16:creationId xmlns:a16="http://schemas.microsoft.com/office/drawing/2014/main" id="{5BBF2585-BD3E-F4C0-5E5B-9B27464C73E2}"/>
              </a:ext>
            </a:extLst>
          </p:cNvPr>
          <p:cNvGrpSpPr/>
          <p:nvPr/>
        </p:nvGrpSpPr>
        <p:grpSpPr>
          <a:xfrm>
            <a:off x="2723426" y="1157045"/>
            <a:ext cx="452121" cy="538995"/>
            <a:chOff x="3816815" y="852057"/>
            <a:chExt cx="556457" cy="663379"/>
          </a:xfrm>
          <a:solidFill>
            <a:schemeClr val="tx1"/>
          </a:solidFill>
        </p:grpSpPr>
        <p:pic>
          <p:nvPicPr>
            <p:cNvPr id="36" name="Graphic 35" descr="Badge Tick1 with solid fill">
              <a:extLst>
                <a:ext uri="{FF2B5EF4-FFF2-40B4-BE49-F238E27FC236}">
                  <a16:creationId xmlns:a16="http://schemas.microsoft.com/office/drawing/2014/main" id="{082CC11B-05CB-AC3B-A3C6-1E6E58741A4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00351" y="852057"/>
              <a:ext cx="372921" cy="392807"/>
            </a:xfrm>
            <a:prstGeom prst="rect">
              <a:avLst/>
            </a:prstGeom>
          </p:spPr>
        </p:pic>
        <p:pic>
          <p:nvPicPr>
            <p:cNvPr id="41" name="Graphic 40" descr="Fingerprint with solid fill">
              <a:extLst>
                <a:ext uri="{FF2B5EF4-FFF2-40B4-BE49-F238E27FC236}">
                  <a16:creationId xmlns:a16="http://schemas.microsoft.com/office/drawing/2014/main" id="{4C4C6B10-F80D-1217-F27F-23A1B9F3F97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16815" y="1007921"/>
              <a:ext cx="507515" cy="507515"/>
            </a:xfrm>
            <a:prstGeom prst="rect">
              <a:avLst/>
            </a:prstGeom>
          </p:spPr>
        </p:pic>
      </p:grpSp>
      <p:grpSp>
        <p:nvGrpSpPr>
          <p:cNvPr id="48" name="Group 47">
            <a:extLst>
              <a:ext uri="{FF2B5EF4-FFF2-40B4-BE49-F238E27FC236}">
                <a16:creationId xmlns:a16="http://schemas.microsoft.com/office/drawing/2014/main" id="{5F74FC89-D57A-5327-4851-739466C1AA6D}"/>
              </a:ext>
            </a:extLst>
          </p:cNvPr>
          <p:cNvGrpSpPr/>
          <p:nvPr/>
        </p:nvGrpSpPr>
        <p:grpSpPr>
          <a:xfrm>
            <a:off x="7472312" y="3037766"/>
            <a:ext cx="587785" cy="587785"/>
            <a:chOff x="9922509" y="1918905"/>
            <a:chExt cx="723428" cy="723428"/>
          </a:xfrm>
          <a:solidFill>
            <a:schemeClr val="tx1"/>
          </a:solidFill>
        </p:grpSpPr>
        <p:pic>
          <p:nvPicPr>
            <p:cNvPr id="44" name="Graphic 43" descr="Circles with arrows with solid fill">
              <a:extLst>
                <a:ext uri="{FF2B5EF4-FFF2-40B4-BE49-F238E27FC236}">
                  <a16:creationId xmlns:a16="http://schemas.microsoft.com/office/drawing/2014/main" id="{38C378F8-BFE9-707B-136B-CD1CC175CC0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922509" y="1918905"/>
              <a:ext cx="723428" cy="723428"/>
            </a:xfrm>
            <a:prstGeom prst="rect">
              <a:avLst/>
            </a:prstGeom>
          </p:spPr>
        </p:pic>
        <p:pic>
          <p:nvPicPr>
            <p:cNvPr id="47" name="Graphic 46" descr="Tick with solid fill">
              <a:extLst>
                <a:ext uri="{FF2B5EF4-FFF2-40B4-BE49-F238E27FC236}">
                  <a16:creationId xmlns:a16="http://schemas.microsoft.com/office/drawing/2014/main" id="{DC6339FF-28B5-EB50-91FC-7D61C5CC1E0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151325" y="2169000"/>
              <a:ext cx="245520" cy="245520"/>
            </a:xfrm>
            <a:prstGeom prst="rect">
              <a:avLst/>
            </a:prstGeom>
          </p:spPr>
        </p:pic>
      </p:grpSp>
      <p:sp>
        <p:nvSpPr>
          <p:cNvPr id="3" name="Oval 2">
            <a:extLst>
              <a:ext uri="{FF2B5EF4-FFF2-40B4-BE49-F238E27FC236}">
                <a16:creationId xmlns:a16="http://schemas.microsoft.com/office/drawing/2014/main" id="{7878AF61-AF65-54C5-4534-6258552514D9}"/>
              </a:ext>
            </a:extLst>
          </p:cNvPr>
          <p:cNvSpPr/>
          <p:nvPr/>
        </p:nvSpPr>
        <p:spPr>
          <a:xfrm>
            <a:off x="3939956" y="2295266"/>
            <a:ext cx="2047500" cy="2047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sp>
        <p:nvSpPr>
          <p:cNvPr id="56" name="Oval 55">
            <a:extLst>
              <a:ext uri="{FF2B5EF4-FFF2-40B4-BE49-F238E27FC236}">
                <a16:creationId xmlns:a16="http://schemas.microsoft.com/office/drawing/2014/main" id="{5E0640EB-D5CB-4044-5D42-03797D23627A}"/>
              </a:ext>
            </a:extLst>
          </p:cNvPr>
          <p:cNvSpPr/>
          <p:nvPr/>
        </p:nvSpPr>
        <p:spPr>
          <a:xfrm>
            <a:off x="2477455" y="832764"/>
            <a:ext cx="4972500" cy="4972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sp>
        <p:nvSpPr>
          <p:cNvPr id="12" name="TextBox 11">
            <a:extLst>
              <a:ext uri="{FF2B5EF4-FFF2-40B4-BE49-F238E27FC236}">
                <a16:creationId xmlns:a16="http://schemas.microsoft.com/office/drawing/2014/main" id="{A670CB28-E1E2-0C44-0F5B-B2DF0AE60416}"/>
              </a:ext>
            </a:extLst>
          </p:cNvPr>
          <p:cNvSpPr txBox="1"/>
          <p:nvPr/>
        </p:nvSpPr>
        <p:spPr>
          <a:xfrm>
            <a:off x="645624" y="5298390"/>
            <a:ext cx="2291291" cy="492443"/>
          </a:xfrm>
          <a:prstGeom prst="rect">
            <a:avLst/>
          </a:prstGeom>
          <a:noFill/>
        </p:spPr>
        <p:txBody>
          <a:bodyPr wrap="square" rtlCol="0">
            <a:spAutoFit/>
          </a:bodyPr>
          <a:lstStyle/>
          <a:p>
            <a:r>
              <a:rPr lang="en-US" sz="1300" dirty="0"/>
              <a:t>Connecting to the values of our community &amp; society</a:t>
            </a:r>
          </a:p>
        </p:txBody>
      </p:sp>
      <p:sp>
        <p:nvSpPr>
          <p:cNvPr id="15" name="TextBox 14">
            <a:extLst>
              <a:ext uri="{FF2B5EF4-FFF2-40B4-BE49-F238E27FC236}">
                <a16:creationId xmlns:a16="http://schemas.microsoft.com/office/drawing/2014/main" id="{2B96A8ED-84CF-CAB3-F7AE-19160D0D1C90}"/>
              </a:ext>
            </a:extLst>
          </p:cNvPr>
          <p:cNvSpPr txBox="1"/>
          <p:nvPr/>
        </p:nvSpPr>
        <p:spPr>
          <a:xfrm>
            <a:off x="57036" y="3569136"/>
            <a:ext cx="2569714" cy="492443"/>
          </a:xfrm>
          <a:prstGeom prst="rect">
            <a:avLst/>
          </a:prstGeom>
          <a:noFill/>
        </p:spPr>
        <p:txBody>
          <a:bodyPr wrap="square" rtlCol="0">
            <a:spAutoFit/>
          </a:bodyPr>
          <a:lstStyle/>
          <a:p>
            <a:r>
              <a:rPr lang="en-US" sz="1300" dirty="0"/>
              <a:t>Connecting to ourselves and partnering with other people </a:t>
            </a:r>
          </a:p>
        </p:txBody>
      </p:sp>
      <p:sp>
        <p:nvSpPr>
          <p:cNvPr id="16" name="TextBox 15">
            <a:extLst>
              <a:ext uri="{FF2B5EF4-FFF2-40B4-BE49-F238E27FC236}">
                <a16:creationId xmlns:a16="http://schemas.microsoft.com/office/drawing/2014/main" id="{321F8823-4772-790A-C524-71B7EA90C8B5}"/>
              </a:ext>
            </a:extLst>
          </p:cNvPr>
          <p:cNvSpPr txBox="1"/>
          <p:nvPr/>
        </p:nvSpPr>
        <p:spPr>
          <a:xfrm>
            <a:off x="594133" y="1486893"/>
            <a:ext cx="2283749" cy="492443"/>
          </a:xfrm>
          <a:prstGeom prst="rect">
            <a:avLst/>
          </a:prstGeom>
          <a:noFill/>
        </p:spPr>
        <p:txBody>
          <a:bodyPr wrap="square" rtlCol="0">
            <a:spAutoFit/>
          </a:bodyPr>
          <a:lstStyle/>
          <a:p>
            <a:r>
              <a:rPr lang="en-US" sz="1300" dirty="0"/>
              <a:t>Connecting to out authentic identity and self esteem</a:t>
            </a:r>
          </a:p>
        </p:txBody>
      </p:sp>
      <p:sp>
        <p:nvSpPr>
          <p:cNvPr id="17" name="TextBox 16">
            <a:extLst>
              <a:ext uri="{FF2B5EF4-FFF2-40B4-BE49-F238E27FC236}">
                <a16:creationId xmlns:a16="http://schemas.microsoft.com/office/drawing/2014/main" id="{2042026F-1AC5-523E-40AB-EBCCAB2FCE9F}"/>
              </a:ext>
            </a:extLst>
          </p:cNvPr>
          <p:cNvSpPr txBox="1"/>
          <p:nvPr/>
        </p:nvSpPr>
        <p:spPr>
          <a:xfrm>
            <a:off x="5311360" y="375079"/>
            <a:ext cx="2111101" cy="492443"/>
          </a:xfrm>
          <a:prstGeom prst="rect">
            <a:avLst/>
          </a:prstGeom>
          <a:noFill/>
        </p:spPr>
        <p:txBody>
          <a:bodyPr wrap="square" rtlCol="0">
            <a:spAutoFit/>
          </a:bodyPr>
          <a:lstStyle/>
          <a:p>
            <a:r>
              <a:rPr lang="en-US" sz="1300" dirty="0"/>
              <a:t>Connecting to humanity and the world we live in</a:t>
            </a:r>
          </a:p>
        </p:txBody>
      </p:sp>
      <p:sp>
        <p:nvSpPr>
          <p:cNvPr id="19" name="TextBox 18">
            <a:extLst>
              <a:ext uri="{FF2B5EF4-FFF2-40B4-BE49-F238E27FC236}">
                <a16:creationId xmlns:a16="http://schemas.microsoft.com/office/drawing/2014/main" id="{48E18934-C259-E64E-0922-F1C1C25D2E9E}"/>
              </a:ext>
            </a:extLst>
          </p:cNvPr>
          <p:cNvSpPr txBox="1"/>
          <p:nvPr/>
        </p:nvSpPr>
        <p:spPr>
          <a:xfrm>
            <a:off x="7176501" y="1428627"/>
            <a:ext cx="2015774" cy="492443"/>
          </a:xfrm>
          <a:prstGeom prst="rect">
            <a:avLst/>
          </a:prstGeom>
          <a:noFill/>
        </p:spPr>
        <p:txBody>
          <a:bodyPr wrap="square" rtlCol="0">
            <a:spAutoFit/>
          </a:bodyPr>
          <a:lstStyle/>
          <a:p>
            <a:r>
              <a:rPr lang="en-US" sz="1300" dirty="0"/>
              <a:t>Connecting to our future vision and purpose</a:t>
            </a:r>
          </a:p>
        </p:txBody>
      </p:sp>
      <p:sp>
        <p:nvSpPr>
          <p:cNvPr id="20" name="TextBox 19">
            <a:extLst>
              <a:ext uri="{FF2B5EF4-FFF2-40B4-BE49-F238E27FC236}">
                <a16:creationId xmlns:a16="http://schemas.microsoft.com/office/drawing/2014/main" id="{9DDE4E14-B1F9-3E09-67B2-AE09370D55A2}"/>
              </a:ext>
            </a:extLst>
          </p:cNvPr>
          <p:cNvSpPr txBox="1"/>
          <p:nvPr/>
        </p:nvSpPr>
        <p:spPr>
          <a:xfrm>
            <a:off x="7533495" y="3569135"/>
            <a:ext cx="2001014" cy="692497"/>
          </a:xfrm>
          <a:prstGeom prst="rect">
            <a:avLst/>
          </a:prstGeom>
          <a:noFill/>
        </p:spPr>
        <p:txBody>
          <a:bodyPr wrap="square" rtlCol="0">
            <a:spAutoFit/>
          </a:bodyPr>
          <a:lstStyle/>
          <a:p>
            <a:r>
              <a:rPr lang="en-US" sz="1300" dirty="0"/>
              <a:t>Connecting to knowledge and learning practices</a:t>
            </a:r>
          </a:p>
        </p:txBody>
      </p:sp>
      <p:sp>
        <p:nvSpPr>
          <p:cNvPr id="21" name="TextBox 20">
            <a:extLst>
              <a:ext uri="{FF2B5EF4-FFF2-40B4-BE49-F238E27FC236}">
                <a16:creationId xmlns:a16="http://schemas.microsoft.com/office/drawing/2014/main" id="{41E7EE5B-9FC9-5534-01DD-B79CA0FBD11B}"/>
              </a:ext>
            </a:extLst>
          </p:cNvPr>
          <p:cNvSpPr txBox="1"/>
          <p:nvPr/>
        </p:nvSpPr>
        <p:spPr>
          <a:xfrm>
            <a:off x="7150228" y="5275580"/>
            <a:ext cx="2342376" cy="492443"/>
          </a:xfrm>
          <a:prstGeom prst="rect">
            <a:avLst/>
          </a:prstGeom>
          <a:noFill/>
        </p:spPr>
        <p:txBody>
          <a:bodyPr wrap="square" rtlCol="0">
            <a:spAutoFit/>
          </a:bodyPr>
          <a:lstStyle/>
          <a:p>
            <a:r>
              <a:rPr lang="en-US" sz="1300" dirty="0"/>
              <a:t>Connecting to the present moment and taking action</a:t>
            </a:r>
          </a:p>
        </p:txBody>
      </p:sp>
      <p:sp>
        <p:nvSpPr>
          <p:cNvPr id="22" name="Oval 21">
            <a:extLst>
              <a:ext uri="{FF2B5EF4-FFF2-40B4-BE49-F238E27FC236}">
                <a16:creationId xmlns:a16="http://schemas.microsoft.com/office/drawing/2014/main" id="{C5DE4874-854F-B556-83AC-17AB5F1CDB5D}"/>
              </a:ext>
            </a:extLst>
          </p:cNvPr>
          <p:cNvSpPr/>
          <p:nvPr/>
        </p:nvSpPr>
        <p:spPr>
          <a:xfrm>
            <a:off x="3946983" y="2295266"/>
            <a:ext cx="2066283" cy="20475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p>
        </p:txBody>
      </p:sp>
      <p:pic>
        <p:nvPicPr>
          <p:cNvPr id="31" name="Graphic 30" descr="Shield Cross with solid fill">
            <a:extLst>
              <a:ext uri="{FF2B5EF4-FFF2-40B4-BE49-F238E27FC236}">
                <a16:creationId xmlns:a16="http://schemas.microsoft.com/office/drawing/2014/main" id="{1D976D16-514B-D8F7-4B96-A8FBD625864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116997" y="3682233"/>
            <a:ext cx="433775" cy="433775"/>
          </a:xfrm>
          <a:prstGeom prst="rect">
            <a:avLst/>
          </a:prstGeom>
        </p:spPr>
      </p:pic>
      <p:grpSp>
        <p:nvGrpSpPr>
          <p:cNvPr id="58" name="Group 57">
            <a:extLst>
              <a:ext uri="{FF2B5EF4-FFF2-40B4-BE49-F238E27FC236}">
                <a16:creationId xmlns:a16="http://schemas.microsoft.com/office/drawing/2014/main" id="{2D10929F-20BD-14B1-1DE9-D6E4A5234935}"/>
              </a:ext>
            </a:extLst>
          </p:cNvPr>
          <p:cNvGrpSpPr/>
          <p:nvPr/>
        </p:nvGrpSpPr>
        <p:grpSpPr>
          <a:xfrm>
            <a:off x="4119133" y="2463539"/>
            <a:ext cx="459334" cy="479046"/>
            <a:chOff x="5056526" y="2376105"/>
            <a:chExt cx="565334" cy="589595"/>
          </a:xfrm>
          <a:solidFill>
            <a:schemeClr val="tx1"/>
          </a:solidFill>
        </p:grpSpPr>
        <p:pic>
          <p:nvPicPr>
            <p:cNvPr id="26" name="Graphic 25" descr="Fingerprint with solid fill">
              <a:extLst>
                <a:ext uri="{FF2B5EF4-FFF2-40B4-BE49-F238E27FC236}">
                  <a16:creationId xmlns:a16="http://schemas.microsoft.com/office/drawing/2014/main" id="{36437E45-29F0-93EB-3C29-287E1891A7D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56526" y="2458185"/>
              <a:ext cx="507515" cy="507515"/>
            </a:xfrm>
            <a:prstGeom prst="rect">
              <a:avLst/>
            </a:prstGeom>
          </p:spPr>
        </p:pic>
        <p:pic>
          <p:nvPicPr>
            <p:cNvPr id="35" name="Graphic 34" descr="Badge Cross with solid fill">
              <a:extLst>
                <a:ext uri="{FF2B5EF4-FFF2-40B4-BE49-F238E27FC236}">
                  <a16:creationId xmlns:a16="http://schemas.microsoft.com/office/drawing/2014/main" id="{C640A453-976A-39DF-37C4-D338D2EF9E8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80300" y="2376105"/>
              <a:ext cx="341560" cy="359774"/>
            </a:xfrm>
            <a:prstGeom prst="rect">
              <a:avLst/>
            </a:prstGeom>
          </p:spPr>
        </p:pic>
      </p:grpSp>
      <p:grpSp>
        <p:nvGrpSpPr>
          <p:cNvPr id="72" name="Group 71">
            <a:extLst>
              <a:ext uri="{FF2B5EF4-FFF2-40B4-BE49-F238E27FC236}">
                <a16:creationId xmlns:a16="http://schemas.microsoft.com/office/drawing/2014/main" id="{BAE8620F-9047-2E5B-9D45-B3D0BD24E233}"/>
              </a:ext>
            </a:extLst>
          </p:cNvPr>
          <p:cNvGrpSpPr/>
          <p:nvPr/>
        </p:nvGrpSpPr>
        <p:grpSpPr>
          <a:xfrm>
            <a:off x="3858945" y="3077582"/>
            <a:ext cx="490070" cy="524617"/>
            <a:chOff x="4677137" y="3025064"/>
            <a:chExt cx="677726" cy="677726"/>
          </a:xfrm>
          <a:solidFill>
            <a:schemeClr val="tx1"/>
          </a:solidFill>
        </p:grpSpPr>
        <p:pic>
          <p:nvPicPr>
            <p:cNvPr id="38" name="Graphic 37" descr="Raised hand with solid fill">
              <a:extLst>
                <a:ext uri="{FF2B5EF4-FFF2-40B4-BE49-F238E27FC236}">
                  <a16:creationId xmlns:a16="http://schemas.microsoft.com/office/drawing/2014/main" id="{A5F79559-CDC5-D698-7F92-A177DB22090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677137" y="3025064"/>
              <a:ext cx="677726" cy="677726"/>
            </a:xfrm>
            <a:prstGeom prst="rect">
              <a:avLst/>
            </a:prstGeom>
          </p:spPr>
        </p:pic>
        <p:pic>
          <p:nvPicPr>
            <p:cNvPr id="39" name="Graphic 38" descr="Close with solid fill">
              <a:extLst>
                <a:ext uri="{FF2B5EF4-FFF2-40B4-BE49-F238E27FC236}">
                  <a16:creationId xmlns:a16="http://schemas.microsoft.com/office/drawing/2014/main" id="{EE7048CC-661F-7D0D-569E-387FC9C33E4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873316" y="3338537"/>
              <a:ext cx="243170" cy="243170"/>
            </a:xfrm>
            <a:prstGeom prst="rect">
              <a:avLst/>
            </a:prstGeom>
          </p:spPr>
        </p:pic>
      </p:grpSp>
      <p:grpSp>
        <p:nvGrpSpPr>
          <p:cNvPr id="59" name="Group 58">
            <a:extLst>
              <a:ext uri="{FF2B5EF4-FFF2-40B4-BE49-F238E27FC236}">
                <a16:creationId xmlns:a16="http://schemas.microsoft.com/office/drawing/2014/main" id="{3B6B667C-AB3C-BA43-1A35-255E5E32D197}"/>
              </a:ext>
            </a:extLst>
          </p:cNvPr>
          <p:cNvGrpSpPr/>
          <p:nvPr/>
        </p:nvGrpSpPr>
        <p:grpSpPr>
          <a:xfrm>
            <a:off x="4721968" y="2239697"/>
            <a:ext cx="533869" cy="533869"/>
            <a:chOff x="5798477" y="2100607"/>
            <a:chExt cx="657069" cy="657069"/>
          </a:xfrm>
          <a:solidFill>
            <a:schemeClr val="tx1"/>
          </a:solidFill>
        </p:grpSpPr>
        <p:pic>
          <p:nvPicPr>
            <p:cNvPr id="40" name="Graphic 39" descr="Heart with solid fill">
              <a:extLst>
                <a:ext uri="{FF2B5EF4-FFF2-40B4-BE49-F238E27FC236}">
                  <a16:creationId xmlns:a16="http://schemas.microsoft.com/office/drawing/2014/main" id="{2855384E-1C87-CBE5-456D-3329B128473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8477" y="2100607"/>
              <a:ext cx="657069" cy="657069"/>
            </a:xfrm>
            <a:prstGeom prst="rect">
              <a:avLst/>
            </a:prstGeom>
          </p:spPr>
        </p:pic>
        <p:pic>
          <p:nvPicPr>
            <p:cNvPr id="33" name="Graphic 32" descr="Close with solid fill">
              <a:extLst>
                <a:ext uri="{FF2B5EF4-FFF2-40B4-BE49-F238E27FC236}">
                  <a16:creationId xmlns:a16="http://schemas.microsoft.com/office/drawing/2014/main" id="{B0ED1DD4-13C7-182C-EC22-BF50127FBCE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035215" y="2323553"/>
              <a:ext cx="181934" cy="181934"/>
            </a:xfrm>
            <a:prstGeom prst="rect">
              <a:avLst/>
            </a:prstGeom>
          </p:spPr>
        </p:pic>
      </p:grpSp>
      <p:pic>
        <p:nvPicPr>
          <p:cNvPr id="43" name="Graphic 42" descr="Transfer with solid fill">
            <a:extLst>
              <a:ext uri="{FF2B5EF4-FFF2-40B4-BE49-F238E27FC236}">
                <a16:creationId xmlns:a16="http://schemas.microsoft.com/office/drawing/2014/main" id="{CFDB7637-FFF2-B2AF-1217-254E21BFD77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434011" y="3750890"/>
            <a:ext cx="318480" cy="318480"/>
          </a:xfrm>
          <a:prstGeom prst="rect">
            <a:avLst/>
          </a:prstGeom>
        </p:spPr>
      </p:pic>
      <p:grpSp>
        <p:nvGrpSpPr>
          <p:cNvPr id="52" name="Group 51">
            <a:extLst>
              <a:ext uri="{FF2B5EF4-FFF2-40B4-BE49-F238E27FC236}">
                <a16:creationId xmlns:a16="http://schemas.microsoft.com/office/drawing/2014/main" id="{154457C9-58D8-0A6E-3AD7-EF9AD0F171F1}"/>
              </a:ext>
            </a:extLst>
          </p:cNvPr>
          <p:cNvGrpSpPr/>
          <p:nvPr/>
        </p:nvGrpSpPr>
        <p:grpSpPr>
          <a:xfrm>
            <a:off x="5517343" y="3016854"/>
            <a:ext cx="587785" cy="587785"/>
            <a:chOff x="9487670" y="1705713"/>
            <a:chExt cx="723428" cy="723428"/>
          </a:xfrm>
          <a:solidFill>
            <a:schemeClr val="tx1"/>
          </a:solidFill>
        </p:grpSpPr>
        <p:pic>
          <p:nvPicPr>
            <p:cNvPr id="45" name="Graphic 44" descr="Close with solid fill">
              <a:extLst>
                <a:ext uri="{FF2B5EF4-FFF2-40B4-BE49-F238E27FC236}">
                  <a16:creationId xmlns:a16="http://schemas.microsoft.com/office/drawing/2014/main" id="{014CEB0E-93C6-2410-FCD9-DEB0154FEC3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708230" y="1921524"/>
              <a:ext cx="291807" cy="291807"/>
            </a:xfrm>
            <a:prstGeom prst="rect">
              <a:avLst/>
            </a:prstGeom>
          </p:spPr>
        </p:pic>
        <p:pic>
          <p:nvPicPr>
            <p:cNvPr id="50" name="Graphic 49" descr="Circles with arrows with solid fill">
              <a:extLst>
                <a:ext uri="{FF2B5EF4-FFF2-40B4-BE49-F238E27FC236}">
                  <a16:creationId xmlns:a16="http://schemas.microsoft.com/office/drawing/2014/main" id="{D9D24D08-D962-E212-308A-9F9810A6829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487670" y="1705713"/>
              <a:ext cx="723428" cy="723428"/>
            </a:xfrm>
            <a:prstGeom prst="rect">
              <a:avLst/>
            </a:prstGeom>
          </p:spPr>
        </p:pic>
      </p:grpSp>
      <p:pic>
        <p:nvPicPr>
          <p:cNvPr id="54" name="Graphic 53" descr="Low Vision with solid fill">
            <a:extLst>
              <a:ext uri="{FF2B5EF4-FFF2-40B4-BE49-F238E27FC236}">
                <a16:creationId xmlns:a16="http://schemas.microsoft.com/office/drawing/2014/main" id="{30B72419-9CD9-6B76-2286-F30F93054285}"/>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311361" y="2489400"/>
            <a:ext cx="469909" cy="469909"/>
          </a:xfrm>
          <a:prstGeom prst="rect">
            <a:avLst/>
          </a:prstGeom>
        </p:spPr>
      </p:pic>
      <p:pic>
        <p:nvPicPr>
          <p:cNvPr id="13" name="Graphic 12" descr="Infinity with solid fill">
            <a:extLst>
              <a:ext uri="{FF2B5EF4-FFF2-40B4-BE49-F238E27FC236}">
                <a16:creationId xmlns:a16="http://schemas.microsoft.com/office/drawing/2014/main" id="{BD31DD4C-8162-36A4-357A-05B0CB81CDB5}"/>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6263391" y="6021288"/>
            <a:ext cx="561817" cy="561817"/>
          </a:xfrm>
          <a:prstGeom prst="rect">
            <a:avLst/>
          </a:prstGeom>
        </p:spPr>
      </p:pic>
      <p:pic>
        <p:nvPicPr>
          <p:cNvPr id="9" name="Graphic 8" descr="Confused person with solid fill">
            <a:extLst>
              <a:ext uri="{FF2B5EF4-FFF2-40B4-BE49-F238E27FC236}">
                <a16:creationId xmlns:a16="http://schemas.microsoft.com/office/drawing/2014/main" id="{57317FD2-C5C1-9A0E-736A-4F0B07E42521}"/>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4476934" y="2799109"/>
            <a:ext cx="943785" cy="943785"/>
          </a:xfrm>
          <a:prstGeom prst="rect">
            <a:avLst/>
          </a:prstGeom>
        </p:spPr>
      </p:pic>
      <p:pic>
        <p:nvPicPr>
          <p:cNvPr id="7" name="Graphic 6" descr="Heart with pulse with solid fill">
            <a:extLst>
              <a:ext uri="{FF2B5EF4-FFF2-40B4-BE49-F238E27FC236}">
                <a16:creationId xmlns:a16="http://schemas.microsoft.com/office/drawing/2014/main" id="{CBBA9AA5-F087-4424-59C3-4E80D27AC7E7}"/>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832139" y="6146866"/>
            <a:ext cx="475131" cy="475131"/>
          </a:xfrm>
          <a:prstGeom prst="rect">
            <a:avLst/>
          </a:prstGeom>
        </p:spPr>
      </p:pic>
      <p:pic>
        <p:nvPicPr>
          <p:cNvPr id="32" name="Graphic 31" descr="Low Vision with solid fill">
            <a:extLst>
              <a:ext uri="{FF2B5EF4-FFF2-40B4-BE49-F238E27FC236}">
                <a16:creationId xmlns:a16="http://schemas.microsoft.com/office/drawing/2014/main" id="{95D677D2-B4E1-6F3A-BF4E-95A5CE4E7F8F}"/>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3490356" y="6146866"/>
            <a:ext cx="475131" cy="475131"/>
          </a:xfrm>
          <a:prstGeom prst="rect">
            <a:avLst/>
          </a:prstGeom>
        </p:spPr>
      </p:pic>
      <p:pic>
        <p:nvPicPr>
          <p:cNvPr id="37" name="Graphic 36" descr="Deaf with solid fill">
            <a:extLst>
              <a:ext uri="{FF2B5EF4-FFF2-40B4-BE49-F238E27FC236}">
                <a16:creationId xmlns:a16="http://schemas.microsoft.com/office/drawing/2014/main" id="{ADC7B7D5-0BE0-D78A-E826-CA46282D9671}"/>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4232920" y="6119411"/>
            <a:ext cx="475131" cy="475131"/>
          </a:xfrm>
          <a:prstGeom prst="rect">
            <a:avLst/>
          </a:prstGeom>
        </p:spPr>
      </p:pic>
      <p:pic>
        <p:nvPicPr>
          <p:cNvPr id="46" name="Graphic 45" descr="Person in wheelchair with solid fill">
            <a:extLst>
              <a:ext uri="{FF2B5EF4-FFF2-40B4-BE49-F238E27FC236}">
                <a16:creationId xmlns:a16="http://schemas.microsoft.com/office/drawing/2014/main" id="{2DCCDD91-820A-EF26-7549-57199B036B9F}"/>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4953000" y="6123608"/>
            <a:ext cx="475131" cy="475131"/>
          </a:xfrm>
          <a:prstGeom prst="rect">
            <a:avLst/>
          </a:prstGeom>
        </p:spPr>
      </p:pic>
      <p:sp>
        <p:nvSpPr>
          <p:cNvPr id="49" name="TextBox 48">
            <a:extLst>
              <a:ext uri="{FF2B5EF4-FFF2-40B4-BE49-F238E27FC236}">
                <a16:creationId xmlns:a16="http://schemas.microsoft.com/office/drawing/2014/main" id="{1E587B1E-A1BE-F2A8-1148-A4B59E879340}"/>
              </a:ext>
            </a:extLst>
          </p:cNvPr>
          <p:cNvSpPr txBox="1"/>
          <p:nvPr/>
        </p:nvSpPr>
        <p:spPr>
          <a:xfrm>
            <a:off x="2740594" y="6553870"/>
            <a:ext cx="700238" cy="267446"/>
          </a:xfrm>
          <a:prstGeom prst="rect">
            <a:avLst/>
          </a:prstGeom>
          <a:noFill/>
        </p:spPr>
        <p:txBody>
          <a:bodyPr wrap="square" rtlCol="0">
            <a:spAutoFit/>
          </a:bodyPr>
          <a:lstStyle/>
          <a:p>
            <a:pPr algn="ctr"/>
            <a:r>
              <a:rPr lang="en-US" sz="1138" dirty="0"/>
              <a:t>Health</a:t>
            </a:r>
          </a:p>
        </p:txBody>
      </p:sp>
      <p:pic>
        <p:nvPicPr>
          <p:cNvPr id="23" name="Graphic 22" descr="Chat with solid fill">
            <a:extLst>
              <a:ext uri="{FF2B5EF4-FFF2-40B4-BE49-F238E27FC236}">
                <a16:creationId xmlns:a16="http://schemas.microsoft.com/office/drawing/2014/main" id="{A28CC4CF-2DEC-417E-71A3-951E0A10AD78}"/>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5529064" y="6076973"/>
            <a:ext cx="480990" cy="480990"/>
          </a:xfrm>
          <a:prstGeom prst="rect">
            <a:avLst/>
          </a:prstGeom>
        </p:spPr>
      </p:pic>
      <p:pic>
        <p:nvPicPr>
          <p:cNvPr id="34" name="Graphic 33" descr="Close with solid fill">
            <a:extLst>
              <a:ext uri="{FF2B5EF4-FFF2-40B4-BE49-F238E27FC236}">
                <a16:creationId xmlns:a16="http://schemas.microsoft.com/office/drawing/2014/main" id="{8480C615-5D98-5C8C-DBC8-652B4930063E}"/>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5744327" y="6221347"/>
            <a:ext cx="192496" cy="192496"/>
          </a:xfrm>
          <a:prstGeom prst="rect">
            <a:avLst/>
          </a:prstGeom>
        </p:spPr>
      </p:pic>
      <p:sp>
        <p:nvSpPr>
          <p:cNvPr id="42" name="TextBox 41">
            <a:extLst>
              <a:ext uri="{FF2B5EF4-FFF2-40B4-BE49-F238E27FC236}">
                <a16:creationId xmlns:a16="http://schemas.microsoft.com/office/drawing/2014/main" id="{DF99B2A7-9B41-5A80-BF70-FD8DE5664307}"/>
              </a:ext>
            </a:extLst>
          </p:cNvPr>
          <p:cNvSpPr txBox="1"/>
          <p:nvPr/>
        </p:nvSpPr>
        <p:spPr>
          <a:xfrm>
            <a:off x="3387361" y="6545389"/>
            <a:ext cx="777403" cy="267446"/>
          </a:xfrm>
          <a:prstGeom prst="rect">
            <a:avLst/>
          </a:prstGeom>
          <a:noFill/>
        </p:spPr>
        <p:txBody>
          <a:bodyPr wrap="square" rtlCol="0">
            <a:spAutoFit/>
          </a:bodyPr>
          <a:lstStyle/>
          <a:p>
            <a:pPr algn="ctr"/>
            <a:r>
              <a:rPr lang="en-US" sz="1138" dirty="0"/>
              <a:t>Sight</a:t>
            </a:r>
          </a:p>
        </p:txBody>
      </p:sp>
      <p:sp>
        <p:nvSpPr>
          <p:cNvPr id="53" name="TextBox 52">
            <a:extLst>
              <a:ext uri="{FF2B5EF4-FFF2-40B4-BE49-F238E27FC236}">
                <a16:creationId xmlns:a16="http://schemas.microsoft.com/office/drawing/2014/main" id="{30BBA725-0521-7E1C-4EE2-CB581DBEE6F1}"/>
              </a:ext>
            </a:extLst>
          </p:cNvPr>
          <p:cNvSpPr txBox="1"/>
          <p:nvPr/>
        </p:nvSpPr>
        <p:spPr>
          <a:xfrm>
            <a:off x="4088904" y="6554249"/>
            <a:ext cx="765405" cy="267446"/>
          </a:xfrm>
          <a:prstGeom prst="rect">
            <a:avLst/>
          </a:prstGeom>
          <a:noFill/>
        </p:spPr>
        <p:txBody>
          <a:bodyPr wrap="square" rtlCol="0">
            <a:spAutoFit/>
          </a:bodyPr>
          <a:lstStyle/>
          <a:p>
            <a:pPr algn="ctr"/>
            <a:r>
              <a:rPr lang="en-US" sz="1138" dirty="0"/>
              <a:t>Hearing</a:t>
            </a:r>
          </a:p>
        </p:txBody>
      </p:sp>
      <p:sp>
        <p:nvSpPr>
          <p:cNvPr id="55" name="TextBox 54">
            <a:extLst>
              <a:ext uri="{FF2B5EF4-FFF2-40B4-BE49-F238E27FC236}">
                <a16:creationId xmlns:a16="http://schemas.microsoft.com/office/drawing/2014/main" id="{352881B8-16DC-C45E-1971-CBF2E7D4F932}"/>
              </a:ext>
            </a:extLst>
          </p:cNvPr>
          <p:cNvSpPr txBox="1"/>
          <p:nvPr/>
        </p:nvSpPr>
        <p:spPr>
          <a:xfrm>
            <a:off x="4753288" y="6553870"/>
            <a:ext cx="847784" cy="267446"/>
          </a:xfrm>
          <a:prstGeom prst="rect">
            <a:avLst/>
          </a:prstGeom>
          <a:noFill/>
        </p:spPr>
        <p:txBody>
          <a:bodyPr wrap="square" rtlCol="0">
            <a:spAutoFit/>
          </a:bodyPr>
          <a:lstStyle/>
          <a:p>
            <a:pPr algn="ctr"/>
            <a:r>
              <a:rPr lang="en-US" sz="1138" dirty="0"/>
              <a:t>Mobility</a:t>
            </a:r>
          </a:p>
        </p:txBody>
      </p:sp>
      <p:sp>
        <p:nvSpPr>
          <p:cNvPr id="60" name="TextBox 59">
            <a:extLst>
              <a:ext uri="{FF2B5EF4-FFF2-40B4-BE49-F238E27FC236}">
                <a16:creationId xmlns:a16="http://schemas.microsoft.com/office/drawing/2014/main" id="{AE5943FA-2D3F-1780-12BE-C4C0D9918131}"/>
              </a:ext>
            </a:extLst>
          </p:cNvPr>
          <p:cNvSpPr txBox="1"/>
          <p:nvPr/>
        </p:nvSpPr>
        <p:spPr>
          <a:xfrm>
            <a:off x="5385048" y="6545388"/>
            <a:ext cx="790431" cy="267446"/>
          </a:xfrm>
          <a:prstGeom prst="rect">
            <a:avLst/>
          </a:prstGeom>
          <a:noFill/>
        </p:spPr>
        <p:txBody>
          <a:bodyPr wrap="square" rtlCol="0">
            <a:spAutoFit/>
          </a:bodyPr>
          <a:lstStyle/>
          <a:p>
            <a:pPr algn="ctr"/>
            <a:r>
              <a:rPr lang="en-US" sz="1138" dirty="0"/>
              <a:t>Speech</a:t>
            </a:r>
          </a:p>
        </p:txBody>
      </p:sp>
      <p:sp>
        <p:nvSpPr>
          <p:cNvPr id="61" name="TextBox 60">
            <a:extLst>
              <a:ext uri="{FF2B5EF4-FFF2-40B4-BE49-F238E27FC236}">
                <a16:creationId xmlns:a16="http://schemas.microsoft.com/office/drawing/2014/main" id="{7E3FD8A1-F72C-A2D7-C11B-48FD5F6852DB}"/>
              </a:ext>
            </a:extLst>
          </p:cNvPr>
          <p:cNvSpPr txBox="1"/>
          <p:nvPr/>
        </p:nvSpPr>
        <p:spPr>
          <a:xfrm>
            <a:off x="6078722" y="6379396"/>
            <a:ext cx="962510" cy="442557"/>
          </a:xfrm>
          <a:prstGeom prst="rect">
            <a:avLst/>
          </a:prstGeom>
          <a:noFill/>
        </p:spPr>
        <p:txBody>
          <a:bodyPr wrap="square" rtlCol="0">
            <a:spAutoFit/>
          </a:bodyPr>
          <a:lstStyle/>
          <a:p>
            <a:pPr algn="ctr"/>
            <a:r>
              <a:rPr lang="en-US" sz="1138" dirty="0"/>
              <a:t>Neuro</a:t>
            </a:r>
          </a:p>
          <a:p>
            <a:pPr algn="ctr"/>
            <a:r>
              <a:rPr lang="en-US" sz="1138" dirty="0"/>
              <a:t>Diversity</a:t>
            </a:r>
          </a:p>
        </p:txBody>
      </p:sp>
      <p:sp>
        <p:nvSpPr>
          <p:cNvPr id="24" name="Rectangle 23">
            <a:extLst>
              <a:ext uri="{FF2B5EF4-FFF2-40B4-BE49-F238E27FC236}">
                <a16:creationId xmlns:a16="http://schemas.microsoft.com/office/drawing/2014/main" id="{8E4E2C12-4AFB-2BAC-19B0-B47B68744399}"/>
              </a:ext>
            </a:extLst>
          </p:cNvPr>
          <p:cNvSpPr/>
          <p:nvPr/>
        </p:nvSpPr>
        <p:spPr>
          <a:xfrm>
            <a:off x="206332" y="0"/>
            <a:ext cx="968689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latin typeface="Arial Rounded MT Bold" panose="020F0704030504030204" pitchFamily="34" charset="0"/>
                <a:cs typeface="Arial" panose="020B0604020202020204" pitchFamily="34" charset="0"/>
              </a:rPr>
              <a:t>Mental Health Check In:</a:t>
            </a:r>
          </a:p>
        </p:txBody>
      </p:sp>
      <p:pic>
        <p:nvPicPr>
          <p:cNvPr id="63" name="Picture 6">
            <a:extLst>
              <a:ext uri="{FF2B5EF4-FFF2-40B4-BE49-F238E27FC236}">
                <a16:creationId xmlns:a16="http://schemas.microsoft.com/office/drawing/2014/main" id="{5F231B16-8CD0-D46B-C9D8-2A5FCB7A0C6D}"/>
              </a:ext>
            </a:extLst>
          </p:cNvPr>
          <p:cNvPicPr>
            <a:picLocks noChangeAspect="1" noChangeArrowheads="1"/>
          </p:cNvPicPr>
          <p:nvPr/>
        </p:nvPicPr>
        <p:blipFill>
          <a:blip r:embed="rId28">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92578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95B979-C908-DFC8-7CAC-E01FF435649F}"/>
              </a:ext>
            </a:extLst>
          </p:cNvPr>
          <p:cNvSpPr txBox="1"/>
          <p:nvPr/>
        </p:nvSpPr>
        <p:spPr>
          <a:xfrm rot="16200000">
            <a:off x="-833042" y="3944952"/>
            <a:ext cx="3104510" cy="307777"/>
          </a:xfrm>
          <a:prstGeom prst="rect">
            <a:avLst/>
          </a:prstGeom>
          <a:noFill/>
          <a:ln>
            <a:noFill/>
          </a:ln>
        </p:spPr>
        <p:txBody>
          <a:bodyPr wrap="square" rtlCol="0">
            <a:spAutoFit/>
          </a:bodyPr>
          <a:lstStyle/>
          <a:p>
            <a:pPr algn="ctr"/>
            <a:r>
              <a:rPr lang="en-US" sz="1400" dirty="0">
                <a:latin typeface="Arial Rounded MT Bold" panose="020F0704030504030204" pitchFamily="34" charset="77"/>
              </a:rPr>
              <a:t>SOMETIMES WE FEEL</a:t>
            </a:r>
          </a:p>
        </p:txBody>
      </p:sp>
      <p:pic>
        <p:nvPicPr>
          <p:cNvPr id="5" name="Graphic 4" descr="Grinning face outline with solid fill">
            <a:extLst>
              <a:ext uri="{FF2B5EF4-FFF2-40B4-BE49-F238E27FC236}">
                <a16:creationId xmlns:a16="http://schemas.microsoft.com/office/drawing/2014/main" id="{CB5044B8-5EBB-B418-82C4-537E698BA7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77182" y="2583680"/>
            <a:ext cx="742950" cy="742950"/>
          </a:xfrm>
          <a:prstGeom prst="rect">
            <a:avLst/>
          </a:prstGeom>
        </p:spPr>
      </p:pic>
      <p:grpSp>
        <p:nvGrpSpPr>
          <p:cNvPr id="6" name="Group 5">
            <a:extLst>
              <a:ext uri="{FF2B5EF4-FFF2-40B4-BE49-F238E27FC236}">
                <a16:creationId xmlns:a16="http://schemas.microsoft.com/office/drawing/2014/main" id="{7F7CEF0A-98E9-DBD3-89D1-1B5AC52FDB00}"/>
              </a:ext>
            </a:extLst>
          </p:cNvPr>
          <p:cNvGrpSpPr/>
          <p:nvPr/>
        </p:nvGrpSpPr>
        <p:grpSpPr>
          <a:xfrm>
            <a:off x="2281524" y="3602926"/>
            <a:ext cx="588169" cy="588169"/>
            <a:chOff x="2102252" y="536210"/>
            <a:chExt cx="723900" cy="723900"/>
          </a:xfrm>
          <a:solidFill>
            <a:schemeClr val="tx1"/>
          </a:solidFill>
        </p:grpSpPr>
        <p:grpSp>
          <p:nvGrpSpPr>
            <p:cNvPr id="7" name="Graphic 24" descr="Grinning face outline with solid fill">
              <a:extLst>
                <a:ext uri="{FF2B5EF4-FFF2-40B4-BE49-F238E27FC236}">
                  <a16:creationId xmlns:a16="http://schemas.microsoft.com/office/drawing/2014/main" id="{ADA32BBE-AAE2-DC67-2B7E-E85C10C8A6DE}"/>
                </a:ext>
              </a:extLst>
            </p:cNvPr>
            <p:cNvGrpSpPr/>
            <p:nvPr/>
          </p:nvGrpSpPr>
          <p:grpSpPr>
            <a:xfrm>
              <a:off x="2254652" y="783860"/>
              <a:ext cx="419100" cy="114300"/>
              <a:chOff x="2254652" y="783860"/>
              <a:chExt cx="419100" cy="114300"/>
            </a:xfrm>
            <a:grpFill/>
          </p:grpSpPr>
          <p:sp>
            <p:nvSpPr>
              <p:cNvPr id="10" name="Freeform 9">
                <a:extLst>
                  <a:ext uri="{FF2B5EF4-FFF2-40B4-BE49-F238E27FC236}">
                    <a16:creationId xmlns:a16="http://schemas.microsoft.com/office/drawing/2014/main" id="{63AD4599-C20D-5EEB-44CD-F2BBB1120267}"/>
                  </a:ext>
                </a:extLst>
              </p:cNvPr>
              <p:cNvSpPr/>
              <p:nvPr/>
            </p:nvSpPr>
            <p:spPr>
              <a:xfrm>
                <a:off x="2559452" y="78386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11" name="Freeform 10">
                <a:extLst>
                  <a:ext uri="{FF2B5EF4-FFF2-40B4-BE49-F238E27FC236}">
                    <a16:creationId xmlns:a16="http://schemas.microsoft.com/office/drawing/2014/main" id="{2913182B-56AD-2614-EB6A-3852B791A901}"/>
                  </a:ext>
                </a:extLst>
              </p:cNvPr>
              <p:cNvSpPr/>
              <p:nvPr/>
            </p:nvSpPr>
            <p:spPr>
              <a:xfrm>
                <a:off x="2254652" y="78386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grpSp>
        <p:sp>
          <p:nvSpPr>
            <p:cNvPr id="8" name="Freeform 7">
              <a:extLst>
                <a:ext uri="{FF2B5EF4-FFF2-40B4-BE49-F238E27FC236}">
                  <a16:creationId xmlns:a16="http://schemas.microsoft.com/office/drawing/2014/main" id="{63B26B6C-7AC0-1EEB-8A62-CA79B1EEB994}"/>
                </a:ext>
              </a:extLst>
            </p:cNvPr>
            <p:cNvSpPr/>
            <p:nvPr/>
          </p:nvSpPr>
          <p:spPr>
            <a:xfrm>
              <a:off x="2102252" y="536210"/>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 name="connsiteX10" fmla="*/ 361950 w 723900"/>
                <a:gd name="connsiteY10"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00" h="723900">
                  <a:moveTo>
                    <a:pt x="361950" y="38100"/>
                  </a:moveTo>
                  <a:cubicBezTo>
                    <a:pt x="540068" y="38100"/>
                    <a:pt x="685800" y="183833"/>
                    <a:pt x="685800" y="361950"/>
                  </a:cubicBezTo>
                  <a:cubicBezTo>
                    <a:pt x="685800" y="540068"/>
                    <a:pt x="540068" y="685800"/>
                    <a:pt x="361950" y="685800"/>
                  </a:cubicBezTo>
                  <a:cubicBezTo>
                    <a:pt x="183833" y="685800"/>
                    <a:pt x="38100" y="540068"/>
                    <a:pt x="38100" y="361950"/>
                  </a:cubicBezTo>
                  <a:cubicBezTo>
                    <a:pt x="38100" y="183833"/>
                    <a:pt x="183833" y="38100"/>
                    <a:pt x="361950" y="38100"/>
                  </a:cubicBezTo>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lnTo>
                    <a:pt x="361950" y="0"/>
                  </a:lnTo>
                  <a:close/>
                </a:path>
              </a:pathLst>
            </a:custGeom>
            <a:grpFill/>
            <a:ln w="9525" cap="flat">
              <a:noFill/>
              <a:prstDash val="solid"/>
              <a:miter/>
            </a:ln>
          </p:spPr>
          <p:txBody>
            <a:bodyPr rtlCol="0" anchor="ctr"/>
            <a:lstStyle/>
            <a:p>
              <a:endParaRPr lang="en-US" sz="1788">
                <a:latin typeface="Arial Rounded MT Bold" panose="020F0704030504030204" pitchFamily="34" charset="77"/>
              </a:endParaRPr>
            </a:p>
          </p:txBody>
        </p:sp>
        <p:cxnSp>
          <p:nvCxnSpPr>
            <p:cNvPr id="9" name="Straight Connector 8">
              <a:extLst>
                <a:ext uri="{FF2B5EF4-FFF2-40B4-BE49-F238E27FC236}">
                  <a16:creationId xmlns:a16="http://schemas.microsoft.com/office/drawing/2014/main" id="{FCD1DBBE-0F5C-F0A9-B2C2-140C1EC03454}"/>
                </a:ext>
              </a:extLst>
            </p:cNvPr>
            <p:cNvCxnSpPr>
              <a:cxnSpLocks/>
            </p:cNvCxnSpPr>
            <p:nvPr/>
          </p:nvCxnSpPr>
          <p:spPr>
            <a:xfrm>
              <a:off x="2321328" y="1055324"/>
              <a:ext cx="280988"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E8A86BB-3E4F-C783-47A6-E51F623EE600}"/>
              </a:ext>
            </a:extLst>
          </p:cNvPr>
          <p:cNvGrpSpPr/>
          <p:nvPr/>
        </p:nvGrpSpPr>
        <p:grpSpPr>
          <a:xfrm>
            <a:off x="1412270" y="5523274"/>
            <a:ext cx="588169" cy="588169"/>
            <a:chOff x="9277973" y="638489"/>
            <a:chExt cx="723900" cy="723900"/>
          </a:xfrm>
          <a:solidFill>
            <a:schemeClr val="tx1"/>
          </a:solidFill>
        </p:grpSpPr>
        <p:grpSp>
          <p:nvGrpSpPr>
            <p:cNvPr id="13" name="Group 12">
              <a:extLst>
                <a:ext uri="{FF2B5EF4-FFF2-40B4-BE49-F238E27FC236}">
                  <a16:creationId xmlns:a16="http://schemas.microsoft.com/office/drawing/2014/main" id="{F84769F9-3863-8A89-7B23-2EEA4C5F5C18}"/>
                </a:ext>
              </a:extLst>
            </p:cNvPr>
            <p:cNvGrpSpPr/>
            <p:nvPr/>
          </p:nvGrpSpPr>
          <p:grpSpPr>
            <a:xfrm>
              <a:off x="9277973" y="638489"/>
              <a:ext cx="723900" cy="723900"/>
              <a:chOff x="7543800" y="3259673"/>
              <a:chExt cx="723900" cy="723900"/>
            </a:xfrm>
            <a:grpFill/>
          </p:grpSpPr>
          <p:sp>
            <p:nvSpPr>
              <p:cNvPr id="18" name="Freeform 17">
                <a:extLst>
                  <a:ext uri="{FF2B5EF4-FFF2-40B4-BE49-F238E27FC236}">
                    <a16:creationId xmlns:a16="http://schemas.microsoft.com/office/drawing/2014/main" id="{D7410084-1829-13D0-0BF3-44A04573DEC0}"/>
                  </a:ext>
                </a:extLst>
              </p:cNvPr>
              <p:cNvSpPr/>
              <p:nvPr/>
            </p:nvSpPr>
            <p:spPr>
              <a:xfrm>
                <a:off x="7962930" y="3479147"/>
                <a:ext cx="152336" cy="171050"/>
              </a:xfrm>
              <a:custGeom>
                <a:avLst/>
                <a:gdLst>
                  <a:gd name="connsiteX0" fmla="*/ 9495 w 152336"/>
                  <a:gd name="connsiteY0" fmla="*/ 101804 h 171050"/>
                  <a:gd name="connsiteX1" fmla="*/ 123795 w 152336"/>
                  <a:gd name="connsiteY1" fmla="*/ 168479 h 171050"/>
                  <a:gd name="connsiteX2" fmla="*/ 133320 w 152336"/>
                  <a:gd name="connsiteY2" fmla="*/ 171051 h 171050"/>
                  <a:gd name="connsiteX3" fmla="*/ 152336 w 152336"/>
                  <a:gd name="connsiteY3" fmla="*/ 151967 h 171050"/>
                  <a:gd name="connsiteX4" fmla="*/ 142845 w 152336"/>
                  <a:gd name="connsiteY4" fmla="*/ 135522 h 171050"/>
                  <a:gd name="connsiteX5" fmla="*/ 57120 w 152336"/>
                  <a:gd name="connsiteY5" fmla="*/ 85326 h 171050"/>
                  <a:gd name="connsiteX6" fmla="*/ 142845 w 152336"/>
                  <a:gd name="connsiteY6" fmla="*/ 35129 h 171050"/>
                  <a:gd name="connsiteX7" fmla="*/ 148702 w 152336"/>
                  <a:gd name="connsiteY7" fmla="*/ 8832 h 171050"/>
                  <a:gd name="connsiteX8" fmla="*/ 123795 w 152336"/>
                  <a:gd name="connsiteY8" fmla="*/ 2172 h 171050"/>
                  <a:gd name="connsiteX9" fmla="*/ 9495 w 152336"/>
                  <a:gd name="connsiteY9" fmla="*/ 68847 h 171050"/>
                  <a:gd name="connsiteX10" fmla="*/ 2575 w 152336"/>
                  <a:gd name="connsiteY10" fmla="*/ 94884 h 171050"/>
                  <a:gd name="connsiteX11" fmla="*/ 9495 w 152336"/>
                  <a:gd name="connsiteY11" fmla="*/ 101804 h 17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36" h="171050">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19" name="Freeform 18">
                <a:extLst>
                  <a:ext uri="{FF2B5EF4-FFF2-40B4-BE49-F238E27FC236}">
                    <a16:creationId xmlns:a16="http://schemas.microsoft.com/office/drawing/2014/main" id="{40CC4BA6-557F-6A16-78FD-C07B2AF669D2}"/>
                  </a:ext>
                </a:extLst>
              </p:cNvPr>
              <p:cNvSpPr/>
              <p:nvPr/>
            </p:nvSpPr>
            <p:spPr>
              <a:xfrm>
                <a:off x="7696220" y="3479145"/>
                <a:ext cx="152349" cy="171052"/>
              </a:xfrm>
              <a:custGeom>
                <a:avLst/>
                <a:gdLst>
                  <a:gd name="connsiteX0" fmla="*/ 2552 w 152349"/>
                  <a:gd name="connsiteY0" fmla="*/ 161527 h 171052"/>
                  <a:gd name="connsiteX1" fmla="*/ 19030 w 152349"/>
                  <a:gd name="connsiteY1" fmla="*/ 171052 h 171052"/>
                  <a:gd name="connsiteX2" fmla="*/ 28555 w 152349"/>
                  <a:gd name="connsiteY2" fmla="*/ 168480 h 171052"/>
                  <a:gd name="connsiteX3" fmla="*/ 142855 w 152349"/>
                  <a:gd name="connsiteY3" fmla="*/ 101805 h 171052"/>
                  <a:gd name="connsiteX4" fmla="*/ 149775 w 152349"/>
                  <a:gd name="connsiteY4" fmla="*/ 75769 h 171052"/>
                  <a:gd name="connsiteX5" fmla="*/ 142855 w 152349"/>
                  <a:gd name="connsiteY5" fmla="*/ 68849 h 171052"/>
                  <a:gd name="connsiteX6" fmla="*/ 28555 w 152349"/>
                  <a:gd name="connsiteY6" fmla="*/ 2174 h 171052"/>
                  <a:gd name="connsiteX7" fmla="*/ 2845 w 152349"/>
                  <a:gd name="connsiteY7" fmla="*/ 10224 h 171052"/>
                  <a:gd name="connsiteX8" fmla="*/ 9505 w 152349"/>
                  <a:gd name="connsiteY8" fmla="*/ 35130 h 171052"/>
                  <a:gd name="connsiteX9" fmla="*/ 95230 w 152349"/>
                  <a:gd name="connsiteY9" fmla="*/ 85327 h 171052"/>
                  <a:gd name="connsiteX10" fmla="*/ 9505 w 152349"/>
                  <a:gd name="connsiteY10" fmla="*/ 135524 h 171052"/>
                  <a:gd name="connsiteX11" fmla="*/ 2552 w 152349"/>
                  <a:gd name="connsiteY11" fmla="*/ 161527 h 1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49" h="171052">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20" name="Freeform 19">
                <a:extLst>
                  <a:ext uri="{FF2B5EF4-FFF2-40B4-BE49-F238E27FC236}">
                    <a16:creationId xmlns:a16="http://schemas.microsoft.com/office/drawing/2014/main" id="{0722B567-3ED7-EE3C-4B2C-EA7A78AAB334}"/>
                  </a:ext>
                </a:extLst>
              </p:cNvPr>
              <p:cNvSpPr/>
              <p:nvPr/>
            </p:nvSpPr>
            <p:spPr>
              <a:xfrm>
                <a:off x="7543800" y="3259673"/>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en-US" sz="1788">
                  <a:latin typeface="Arial Rounded MT Bold" panose="020F0704030504030204" pitchFamily="34" charset="77"/>
                </a:endParaRPr>
              </a:p>
            </p:txBody>
          </p:sp>
        </p:grpSp>
        <p:grpSp>
          <p:nvGrpSpPr>
            <p:cNvPr id="14" name="Group 13">
              <a:extLst>
                <a:ext uri="{FF2B5EF4-FFF2-40B4-BE49-F238E27FC236}">
                  <a16:creationId xmlns:a16="http://schemas.microsoft.com/office/drawing/2014/main" id="{411F9B60-1459-6183-DC68-DB21C9266561}"/>
                </a:ext>
              </a:extLst>
            </p:cNvPr>
            <p:cNvGrpSpPr/>
            <p:nvPr/>
          </p:nvGrpSpPr>
          <p:grpSpPr>
            <a:xfrm rot="2722118">
              <a:off x="9525038" y="1080071"/>
              <a:ext cx="207962" cy="228710"/>
              <a:chOff x="7189788" y="833950"/>
              <a:chExt cx="207962" cy="228710"/>
            </a:xfrm>
            <a:grpFill/>
          </p:grpSpPr>
          <p:cxnSp>
            <p:nvCxnSpPr>
              <p:cNvPr id="15" name="Elbow Connector 14">
                <a:extLst>
                  <a:ext uri="{FF2B5EF4-FFF2-40B4-BE49-F238E27FC236}">
                    <a16:creationId xmlns:a16="http://schemas.microsoft.com/office/drawing/2014/main" id="{ACBAAC99-67FB-60C6-3392-89CCA3013034}"/>
                  </a:ext>
                </a:extLst>
              </p:cNvPr>
              <p:cNvCxnSpPr>
                <a:cxnSpLocks/>
              </p:cNvCxnSpPr>
              <p:nvPr/>
            </p:nvCxnSpPr>
            <p:spPr>
              <a:xfrm flipV="1">
                <a:off x="7258050" y="833950"/>
                <a:ext cx="139700" cy="72512"/>
              </a:xfrm>
              <a:prstGeom prst="bentConnector3">
                <a:avLst>
                  <a:gd name="adj1" fmla="val 45455"/>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F6BE842B-A507-1550-0357-1DF8B1BD939D}"/>
                  </a:ext>
                </a:extLst>
              </p:cNvPr>
              <p:cNvCxnSpPr>
                <a:cxnSpLocks/>
              </p:cNvCxnSpPr>
              <p:nvPr/>
            </p:nvCxnSpPr>
            <p:spPr>
              <a:xfrm flipV="1">
                <a:off x="7189788" y="904057"/>
                <a:ext cx="139700" cy="72512"/>
              </a:xfrm>
              <a:prstGeom prst="bentConnector3">
                <a:avLst>
                  <a:gd name="adj1" fmla="val 45455"/>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662533-8542-88C9-7A7D-C1157501A638}"/>
                  </a:ext>
                </a:extLst>
              </p:cNvPr>
              <p:cNvCxnSpPr>
                <a:cxnSpLocks/>
              </p:cNvCxnSpPr>
              <p:nvPr/>
            </p:nvCxnSpPr>
            <p:spPr>
              <a:xfrm>
                <a:off x="7197726" y="961687"/>
                <a:ext cx="0" cy="10097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1" name="Graphic 20" descr="Smiling face outline with solid fill">
            <a:extLst>
              <a:ext uri="{FF2B5EF4-FFF2-40B4-BE49-F238E27FC236}">
                <a16:creationId xmlns:a16="http://schemas.microsoft.com/office/drawing/2014/main" id="{560E63C5-B69D-075E-F495-259CAF6369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59098" y="2583680"/>
            <a:ext cx="742950" cy="742950"/>
          </a:xfrm>
          <a:prstGeom prst="rect">
            <a:avLst/>
          </a:prstGeom>
        </p:spPr>
      </p:pic>
      <p:pic>
        <p:nvPicPr>
          <p:cNvPr id="22" name="Graphic 21" descr="Sad face outline with solid fill">
            <a:extLst>
              <a:ext uri="{FF2B5EF4-FFF2-40B4-BE49-F238E27FC236}">
                <a16:creationId xmlns:a16="http://schemas.microsoft.com/office/drawing/2014/main" id="{0F22DFB4-35D7-197D-745C-3E58E737020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85483" y="4532902"/>
            <a:ext cx="742950" cy="742950"/>
          </a:xfrm>
          <a:prstGeom prst="rect">
            <a:avLst/>
          </a:prstGeom>
        </p:spPr>
      </p:pic>
      <p:pic>
        <p:nvPicPr>
          <p:cNvPr id="23" name="Graphic 22" descr="Worried face outline with solid fill">
            <a:extLst>
              <a:ext uri="{FF2B5EF4-FFF2-40B4-BE49-F238E27FC236}">
                <a16:creationId xmlns:a16="http://schemas.microsoft.com/office/drawing/2014/main" id="{1A71FA1E-FDD3-8596-7886-5A6822B8CB2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25457" y="3525536"/>
            <a:ext cx="742950" cy="742950"/>
          </a:xfrm>
          <a:prstGeom prst="rect">
            <a:avLst/>
          </a:prstGeom>
        </p:spPr>
      </p:pic>
      <p:grpSp>
        <p:nvGrpSpPr>
          <p:cNvPr id="24" name="Group 23">
            <a:extLst>
              <a:ext uri="{FF2B5EF4-FFF2-40B4-BE49-F238E27FC236}">
                <a16:creationId xmlns:a16="http://schemas.microsoft.com/office/drawing/2014/main" id="{7D3B1321-8CCE-8F60-1493-977DCCEBE3E0}"/>
              </a:ext>
            </a:extLst>
          </p:cNvPr>
          <p:cNvGrpSpPr/>
          <p:nvPr/>
        </p:nvGrpSpPr>
        <p:grpSpPr>
          <a:xfrm>
            <a:off x="2321347" y="5513313"/>
            <a:ext cx="588169" cy="588169"/>
            <a:chOff x="7543800" y="3259673"/>
            <a:chExt cx="723900" cy="723900"/>
          </a:xfrm>
          <a:solidFill>
            <a:schemeClr val="tx1"/>
          </a:solidFill>
        </p:grpSpPr>
        <p:sp>
          <p:nvSpPr>
            <p:cNvPr id="25" name="Freeform 24">
              <a:extLst>
                <a:ext uri="{FF2B5EF4-FFF2-40B4-BE49-F238E27FC236}">
                  <a16:creationId xmlns:a16="http://schemas.microsoft.com/office/drawing/2014/main" id="{6DD049B6-F4BC-E589-7F81-C86F15C79DC0}"/>
                </a:ext>
              </a:extLst>
            </p:cNvPr>
            <p:cNvSpPr/>
            <p:nvPr/>
          </p:nvSpPr>
          <p:spPr>
            <a:xfrm>
              <a:off x="7962930" y="3479147"/>
              <a:ext cx="152336" cy="171050"/>
            </a:xfrm>
            <a:custGeom>
              <a:avLst/>
              <a:gdLst>
                <a:gd name="connsiteX0" fmla="*/ 9495 w 152336"/>
                <a:gd name="connsiteY0" fmla="*/ 101804 h 171050"/>
                <a:gd name="connsiteX1" fmla="*/ 123795 w 152336"/>
                <a:gd name="connsiteY1" fmla="*/ 168479 h 171050"/>
                <a:gd name="connsiteX2" fmla="*/ 133320 w 152336"/>
                <a:gd name="connsiteY2" fmla="*/ 171051 h 171050"/>
                <a:gd name="connsiteX3" fmla="*/ 152336 w 152336"/>
                <a:gd name="connsiteY3" fmla="*/ 151967 h 171050"/>
                <a:gd name="connsiteX4" fmla="*/ 142845 w 152336"/>
                <a:gd name="connsiteY4" fmla="*/ 135522 h 171050"/>
                <a:gd name="connsiteX5" fmla="*/ 57120 w 152336"/>
                <a:gd name="connsiteY5" fmla="*/ 85326 h 171050"/>
                <a:gd name="connsiteX6" fmla="*/ 142845 w 152336"/>
                <a:gd name="connsiteY6" fmla="*/ 35129 h 171050"/>
                <a:gd name="connsiteX7" fmla="*/ 148702 w 152336"/>
                <a:gd name="connsiteY7" fmla="*/ 8832 h 171050"/>
                <a:gd name="connsiteX8" fmla="*/ 123795 w 152336"/>
                <a:gd name="connsiteY8" fmla="*/ 2172 h 171050"/>
                <a:gd name="connsiteX9" fmla="*/ 9495 w 152336"/>
                <a:gd name="connsiteY9" fmla="*/ 68847 h 171050"/>
                <a:gd name="connsiteX10" fmla="*/ 2575 w 152336"/>
                <a:gd name="connsiteY10" fmla="*/ 94884 h 171050"/>
                <a:gd name="connsiteX11" fmla="*/ 9495 w 152336"/>
                <a:gd name="connsiteY11" fmla="*/ 101804 h 17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36" h="171050">
                  <a:moveTo>
                    <a:pt x="9495" y="101804"/>
                  </a:moveTo>
                  <a:lnTo>
                    <a:pt x="123795" y="168479"/>
                  </a:lnTo>
                  <a:cubicBezTo>
                    <a:pt x="126701" y="170130"/>
                    <a:pt x="129978" y="171015"/>
                    <a:pt x="133320" y="171051"/>
                  </a:cubicBezTo>
                  <a:cubicBezTo>
                    <a:pt x="143841" y="171032"/>
                    <a:pt x="152354" y="162488"/>
                    <a:pt x="152336" y="151967"/>
                  </a:cubicBezTo>
                  <a:cubicBezTo>
                    <a:pt x="152324" y="145187"/>
                    <a:pt x="148709" y="138925"/>
                    <a:pt x="142845" y="135522"/>
                  </a:cubicBezTo>
                  <a:lnTo>
                    <a:pt x="57120" y="85326"/>
                  </a:lnTo>
                  <a:lnTo>
                    <a:pt x="142845" y="35129"/>
                  </a:lnTo>
                  <a:cubicBezTo>
                    <a:pt x="151724" y="29484"/>
                    <a:pt x="154346" y="17712"/>
                    <a:pt x="148702" y="8832"/>
                  </a:cubicBezTo>
                  <a:cubicBezTo>
                    <a:pt x="143390" y="478"/>
                    <a:pt x="132566" y="-2416"/>
                    <a:pt x="123795" y="2172"/>
                  </a:cubicBezTo>
                  <a:lnTo>
                    <a:pt x="9495" y="68847"/>
                  </a:lnTo>
                  <a:cubicBezTo>
                    <a:pt x="393" y="74126"/>
                    <a:pt x="-2704" y="85784"/>
                    <a:pt x="2575" y="94884"/>
                  </a:cubicBezTo>
                  <a:cubicBezTo>
                    <a:pt x="4240" y="97754"/>
                    <a:pt x="6625" y="100139"/>
                    <a:pt x="9495" y="101804"/>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26" name="Freeform 25">
              <a:extLst>
                <a:ext uri="{FF2B5EF4-FFF2-40B4-BE49-F238E27FC236}">
                  <a16:creationId xmlns:a16="http://schemas.microsoft.com/office/drawing/2014/main" id="{9ADA1630-43A8-32A9-3736-6E69413CE02D}"/>
                </a:ext>
              </a:extLst>
            </p:cNvPr>
            <p:cNvSpPr/>
            <p:nvPr/>
          </p:nvSpPr>
          <p:spPr>
            <a:xfrm>
              <a:off x="7696220" y="3479145"/>
              <a:ext cx="152349" cy="171052"/>
            </a:xfrm>
            <a:custGeom>
              <a:avLst/>
              <a:gdLst>
                <a:gd name="connsiteX0" fmla="*/ 2552 w 152349"/>
                <a:gd name="connsiteY0" fmla="*/ 161527 h 171052"/>
                <a:gd name="connsiteX1" fmla="*/ 19030 w 152349"/>
                <a:gd name="connsiteY1" fmla="*/ 171052 h 171052"/>
                <a:gd name="connsiteX2" fmla="*/ 28555 w 152349"/>
                <a:gd name="connsiteY2" fmla="*/ 168480 h 171052"/>
                <a:gd name="connsiteX3" fmla="*/ 142855 w 152349"/>
                <a:gd name="connsiteY3" fmla="*/ 101805 h 171052"/>
                <a:gd name="connsiteX4" fmla="*/ 149775 w 152349"/>
                <a:gd name="connsiteY4" fmla="*/ 75769 h 171052"/>
                <a:gd name="connsiteX5" fmla="*/ 142855 w 152349"/>
                <a:gd name="connsiteY5" fmla="*/ 68849 h 171052"/>
                <a:gd name="connsiteX6" fmla="*/ 28555 w 152349"/>
                <a:gd name="connsiteY6" fmla="*/ 2174 h 171052"/>
                <a:gd name="connsiteX7" fmla="*/ 2845 w 152349"/>
                <a:gd name="connsiteY7" fmla="*/ 10224 h 171052"/>
                <a:gd name="connsiteX8" fmla="*/ 9505 w 152349"/>
                <a:gd name="connsiteY8" fmla="*/ 35130 h 171052"/>
                <a:gd name="connsiteX9" fmla="*/ 95230 w 152349"/>
                <a:gd name="connsiteY9" fmla="*/ 85327 h 171052"/>
                <a:gd name="connsiteX10" fmla="*/ 9505 w 152349"/>
                <a:gd name="connsiteY10" fmla="*/ 135524 h 171052"/>
                <a:gd name="connsiteX11" fmla="*/ 2552 w 152349"/>
                <a:gd name="connsiteY11" fmla="*/ 161527 h 1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349" h="171052">
                  <a:moveTo>
                    <a:pt x="2552" y="161527"/>
                  </a:moveTo>
                  <a:cubicBezTo>
                    <a:pt x="5951" y="167416"/>
                    <a:pt x="12231" y="171046"/>
                    <a:pt x="19030" y="171052"/>
                  </a:cubicBezTo>
                  <a:cubicBezTo>
                    <a:pt x="22371" y="171016"/>
                    <a:pt x="25649" y="170131"/>
                    <a:pt x="28555" y="168480"/>
                  </a:cubicBezTo>
                  <a:lnTo>
                    <a:pt x="142855" y="101805"/>
                  </a:lnTo>
                  <a:cubicBezTo>
                    <a:pt x="151956" y="96527"/>
                    <a:pt x="155054" y="84869"/>
                    <a:pt x="149775" y="75769"/>
                  </a:cubicBezTo>
                  <a:cubicBezTo>
                    <a:pt x="148110" y="72899"/>
                    <a:pt x="145725" y="70514"/>
                    <a:pt x="142855" y="68849"/>
                  </a:cubicBezTo>
                  <a:lnTo>
                    <a:pt x="28555" y="2174"/>
                  </a:lnTo>
                  <a:cubicBezTo>
                    <a:pt x="19233" y="-2703"/>
                    <a:pt x="7722" y="901"/>
                    <a:pt x="2845" y="10224"/>
                  </a:cubicBezTo>
                  <a:cubicBezTo>
                    <a:pt x="-1744" y="18995"/>
                    <a:pt x="1151" y="29819"/>
                    <a:pt x="9505" y="35130"/>
                  </a:cubicBezTo>
                  <a:lnTo>
                    <a:pt x="95230" y="85327"/>
                  </a:lnTo>
                  <a:lnTo>
                    <a:pt x="9505" y="135524"/>
                  </a:lnTo>
                  <a:cubicBezTo>
                    <a:pt x="412" y="140790"/>
                    <a:pt x="-2699" y="152425"/>
                    <a:pt x="2552" y="161527"/>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27" name="Freeform 26">
              <a:extLst>
                <a:ext uri="{FF2B5EF4-FFF2-40B4-BE49-F238E27FC236}">
                  <a16:creationId xmlns:a16="http://schemas.microsoft.com/office/drawing/2014/main" id="{D4D07930-DF25-3D26-A605-A07C242E3CCA}"/>
                </a:ext>
              </a:extLst>
            </p:cNvPr>
            <p:cNvSpPr/>
            <p:nvPr/>
          </p:nvSpPr>
          <p:spPr>
            <a:xfrm rot="10800000">
              <a:off x="7691437" y="3712109"/>
              <a:ext cx="428625" cy="133407"/>
            </a:xfrm>
            <a:custGeom>
              <a:avLst/>
              <a:gdLst>
                <a:gd name="connsiteX0" fmla="*/ 0 w 428625"/>
                <a:gd name="connsiteY0" fmla="*/ 0 h 133407"/>
                <a:gd name="connsiteX1" fmla="*/ 319845 w 428625"/>
                <a:gd name="connsiteY1" fmla="*/ 108779 h 133407"/>
                <a:gd name="connsiteX2" fmla="*/ 428625 w 428625"/>
                <a:gd name="connsiteY2" fmla="*/ 0 h 133407"/>
                <a:gd name="connsiteX3" fmla="*/ 0 w 428625"/>
                <a:gd name="connsiteY3" fmla="*/ 0 h 133407"/>
              </a:gdLst>
              <a:ahLst/>
              <a:cxnLst>
                <a:cxn ang="0">
                  <a:pos x="connsiteX0" y="connsiteY0"/>
                </a:cxn>
                <a:cxn ang="0">
                  <a:pos x="connsiteX1" y="connsiteY1"/>
                </a:cxn>
                <a:cxn ang="0">
                  <a:pos x="connsiteX2" y="connsiteY2"/>
                </a:cxn>
                <a:cxn ang="0">
                  <a:pos x="connsiteX3" y="connsiteY3"/>
                </a:cxn>
              </a:cxnLst>
              <a:rect l="l" t="t" r="r" b="b"/>
              <a:pathLst>
                <a:path w="428625" h="133407">
                  <a:moveTo>
                    <a:pt x="0" y="0"/>
                  </a:moveTo>
                  <a:cubicBezTo>
                    <a:pt x="58284" y="118361"/>
                    <a:pt x="201483" y="167064"/>
                    <a:pt x="319845" y="108779"/>
                  </a:cubicBezTo>
                  <a:cubicBezTo>
                    <a:pt x="367108" y="85507"/>
                    <a:pt x="405352" y="47263"/>
                    <a:pt x="428625" y="0"/>
                  </a:cubicBezTo>
                  <a:lnTo>
                    <a:pt x="0" y="0"/>
                  </a:ln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28" name="Freeform 27">
              <a:extLst>
                <a:ext uri="{FF2B5EF4-FFF2-40B4-BE49-F238E27FC236}">
                  <a16:creationId xmlns:a16="http://schemas.microsoft.com/office/drawing/2014/main" id="{A1DC2CD0-DE16-B91E-518F-37430A105AFA}"/>
                </a:ext>
              </a:extLst>
            </p:cNvPr>
            <p:cNvSpPr/>
            <p:nvPr/>
          </p:nvSpPr>
          <p:spPr>
            <a:xfrm>
              <a:off x="7543800" y="3259673"/>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grpFill/>
            <a:ln w="9525" cap="flat">
              <a:noFill/>
              <a:prstDash val="solid"/>
              <a:miter/>
            </a:ln>
          </p:spPr>
          <p:txBody>
            <a:bodyPr rtlCol="0" anchor="ctr"/>
            <a:lstStyle/>
            <a:p>
              <a:endParaRPr lang="en-US" sz="1788">
                <a:latin typeface="Arial Rounded MT Bold" panose="020F0704030504030204" pitchFamily="34" charset="77"/>
              </a:endParaRPr>
            </a:p>
          </p:txBody>
        </p:sp>
      </p:grpSp>
      <p:pic>
        <p:nvPicPr>
          <p:cNvPr id="29" name="Graphic 28" descr="Crying face outline with solid fill">
            <a:extLst>
              <a:ext uri="{FF2B5EF4-FFF2-40B4-BE49-F238E27FC236}">
                <a16:creationId xmlns:a16="http://schemas.microsoft.com/office/drawing/2014/main" id="{2877ACF5-1EF7-16E7-D7C0-1CE3707EF1C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098411" y="4511266"/>
            <a:ext cx="742950" cy="742950"/>
          </a:xfrm>
          <a:prstGeom prst="rect">
            <a:avLst/>
          </a:prstGeom>
        </p:spPr>
      </p:pic>
      <p:pic>
        <p:nvPicPr>
          <p:cNvPr id="30" name="Graphic 29" descr="Loudly crying face outline with solid fill">
            <a:extLst>
              <a:ext uri="{FF2B5EF4-FFF2-40B4-BE49-F238E27FC236}">
                <a16:creationId xmlns:a16="http://schemas.microsoft.com/office/drawing/2014/main" id="{5C09CB52-666B-781B-56B8-6CCFF965097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129667" y="5459139"/>
            <a:ext cx="742950" cy="742950"/>
          </a:xfrm>
          <a:prstGeom prst="rect">
            <a:avLst/>
          </a:prstGeom>
        </p:spPr>
      </p:pic>
      <p:pic>
        <p:nvPicPr>
          <p:cNvPr id="31" name="Graphic 30" descr="Angry face outline with solid fill">
            <a:extLst>
              <a:ext uri="{FF2B5EF4-FFF2-40B4-BE49-F238E27FC236}">
                <a16:creationId xmlns:a16="http://schemas.microsoft.com/office/drawing/2014/main" id="{D94DD9C7-7D73-D755-8DA5-CB5985E7457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227690" y="4531049"/>
            <a:ext cx="742950" cy="742950"/>
          </a:xfrm>
          <a:prstGeom prst="rect">
            <a:avLst/>
          </a:prstGeom>
        </p:spPr>
      </p:pic>
      <p:pic>
        <p:nvPicPr>
          <p:cNvPr id="32" name="Graphic 31" descr="Funny face outline outline">
            <a:extLst>
              <a:ext uri="{FF2B5EF4-FFF2-40B4-BE49-F238E27FC236}">
                <a16:creationId xmlns:a16="http://schemas.microsoft.com/office/drawing/2014/main" id="{505B3E29-B3B7-39AC-2FA1-852DD79C51C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121174" y="2582833"/>
            <a:ext cx="742950" cy="742950"/>
          </a:xfrm>
          <a:prstGeom prst="rect">
            <a:avLst/>
          </a:prstGeom>
        </p:spPr>
      </p:pic>
      <p:pic>
        <p:nvPicPr>
          <p:cNvPr id="33" name="Graphic 32" descr="Tongue face outline outline">
            <a:extLst>
              <a:ext uri="{FF2B5EF4-FFF2-40B4-BE49-F238E27FC236}">
                <a16:creationId xmlns:a16="http://schemas.microsoft.com/office/drawing/2014/main" id="{121C93B5-002C-E03F-527E-A36169CDCCB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93451" y="3532362"/>
            <a:ext cx="742950" cy="742950"/>
          </a:xfrm>
          <a:prstGeom prst="rect">
            <a:avLst/>
          </a:prstGeom>
        </p:spPr>
      </p:pic>
      <p:sp>
        <p:nvSpPr>
          <p:cNvPr id="35" name="TextBox 34">
            <a:extLst>
              <a:ext uri="{FF2B5EF4-FFF2-40B4-BE49-F238E27FC236}">
                <a16:creationId xmlns:a16="http://schemas.microsoft.com/office/drawing/2014/main" id="{08AF11AB-3667-4684-6647-F524E41B6BF7}"/>
              </a:ext>
            </a:extLst>
          </p:cNvPr>
          <p:cNvSpPr txBox="1"/>
          <p:nvPr/>
        </p:nvSpPr>
        <p:spPr>
          <a:xfrm rot="5400000">
            <a:off x="7550846" y="3884807"/>
            <a:ext cx="3307041" cy="523220"/>
          </a:xfrm>
          <a:prstGeom prst="rect">
            <a:avLst/>
          </a:prstGeom>
          <a:noFill/>
          <a:ln>
            <a:noFill/>
          </a:ln>
        </p:spPr>
        <p:txBody>
          <a:bodyPr wrap="square" rtlCol="0">
            <a:spAutoFit/>
          </a:bodyPr>
          <a:lstStyle/>
          <a:p>
            <a:pPr algn="ctr"/>
            <a:r>
              <a:rPr lang="en-US" sz="1400" dirty="0">
                <a:latin typeface="Arial Rounded MT Bold" panose="020F0704030504030204" pitchFamily="34" charset="77"/>
              </a:rPr>
              <a:t>WHICH IMPACTS ON OUR LIVES </a:t>
            </a:r>
          </a:p>
          <a:p>
            <a:pPr algn="ctr"/>
            <a:r>
              <a:rPr lang="en-US" sz="1400" dirty="0">
                <a:latin typeface="Arial Rounded MT Bold" panose="020F0704030504030204" pitchFamily="34" charset="77"/>
              </a:rPr>
              <a:t>&amp; OUR SENSE OF WELLBEING </a:t>
            </a:r>
          </a:p>
        </p:txBody>
      </p:sp>
      <p:pic>
        <p:nvPicPr>
          <p:cNvPr id="36" name="Graphic 35" descr="Meeting with solid fill">
            <a:extLst>
              <a:ext uri="{FF2B5EF4-FFF2-40B4-BE49-F238E27FC236}">
                <a16:creationId xmlns:a16="http://schemas.microsoft.com/office/drawing/2014/main" id="{8FCAF0D3-F6CD-30CB-D60A-63704E3C790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473373" y="3316795"/>
            <a:ext cx="873769" cy="873769"/>
          </a:xfrm>
          <a:prstGeom prst="rect">
            <a:avLst/>
          </a:prstGeom>
        </p:spPr>
      </p:pic>
      <p:pic>
        <p:nvPicPr>
          <p:cNvPr id="37" name="Graphic 36" descr="Connections with solid fill">
            <a:extLst>
              <a:ext uri="{FF2B5EF4-FFF2-40B4-BE49-F238E27FC236}">
                <a16:creationId xmlns:a16="http://schemas.microsoft.com/office/drawing/2014/main" id="{34BC347A-7EA7-EC70-1C8D-475970A9A07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089241" y="5165838"/>
            <a:ext cx="873769" cy="873769"/>
          </a:xfrm>
          <a:prstGeom prst="rect">
            <a:avLst/>
          </a:prstGeom>
        </p:spPr>
      </p:pic>
      <p:pic>
        <p:nvPicPr>
          <p:cNvPr id="38" name="Graphic 37" descr="Classroom with solid fill">
            <a:extLst>
              <a:ext uri="{FF2B5EF4-FFF2-40B4-BE49-F238E27FC236}">
                <a16:creationId xmlns:a16="http://schemas.microsoft.com/office/drawing/2014/main" id="{D2EFB52F-B703-B7F0-727A-B78FFAFDD342}"/>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6232043" y="3408045"/>
            <a:ext cx="707498" cy="707498"/>
          </a:xfrm>
          <a:prstGeom prst="rect">
            <a:avLst/>
          </a:prstGeom>
        </p:spPr>
      </p:pic>
      <p:grpSp>
        <p:nvGrpSpPr>
          <p:cNvPr id="39" name="Group 38">
            <a:extLst>
              <a:ext uri="{FF2B5EF4-FFF2-40B4-BE49-F238E27FC236}">
                <a16:creationId xmlns:a16="http://schemas.microsoft.com/office/drawing/2014/main" id="{FAD67CE7-D90B-3918-53B4-20499CB12E03}"/>
              </a:ext>
            </a:extLst>
          </p:cNvPr>
          <p:cNvGrpSpPr/>
          <p:nvPr/>
        </p:nvGrpSpPr>
        <p:grpSpPr>
          <a:xfrm>
            <a:off x="6232042" y="4329132"/>
            <a:ext cx="588169" cy="630974"/>
            <a:chOff x="8723658" y="3310774"/>
            <a:chExt cx="834117" cy="994444"/>
          </a:xfrm>
          <a:solidFill>
            <a:schemeClr val="tx1"/>
          </a:solidFill>
        </p:grpSpPr>
        <p:sp>
          <p:nvSpPr>
            <p:cNvPr id="40" name="Freeform 39">
              <a:extLst>
                <a:ext uri="{FF2B5EF4-FFF2-40B4-BE49-F238E27FC236}">
                  <a16:creationId xmlns:a16="http://schemas.microsoft.com/office/drawing/2014/main" id="{B1AF4A68-E4B0-BE57-9758-23CC8A9A8C97}"/>
                </a:ext>
              </a:extLst>
            </p:cNvPr>
            <p:cNvSpPr/>
            <p:nvPr/>
          </p:nvSpPr>
          <p:spPr>
            <a:xfrm>
              <a:off x="8723658" y="3310774"/>
              <a:ext cx="834117" cy="994444"/>
            </a:xfrm>
            <a:custGeom>
              <a:avLst/>
              <a:gdLst>
                <a:gd name="connsiteX0" fmla="*/ 791660 w 834117"/>
                <a:gd name="connsiteY0" fmla="*/ 182214 h 994444"/>
                <a:gd name="connsiteX1" fmla="*/ 451909 w 834117"/>
                <a:gd name="connsiteY1" fmla="*/ 15961 h 994444"/>
                <a:gd name="connsiteX2" fmla="*/ 386989 w 834117"/>
                <a:gd name="connsiteY2" fmla="*/ 11180 h 994444"/>
                <a:gd name="connsiteX3" fmla="*/ 382208 w 834117"/>
                <a:gd name="connsiteY3" fmla="*/ 15961 h 994444"/>
                <a:gd name="connsiteX4" fmla="*/ 42458 w 834117"/>
                <a:gd name="connsiteY4" fmla="*/ 182214 h 994444"/>
                <a:gd name="connsiteX5" fmla="*/ 1 w 834117"/>
                <a:gd name="connsiteY5" fmla="*/ 229189 h 994444"/>
                <a:gd name="connsiteX6" fmla="*/ 1 w 834117"/>
                <a:gd name="connsiteY6" fmla="*/ 347706 h 994444"/>
                <a:gd name="connsiteX7" fmla="*/ 391404 w 834117"/>
                <a:gd name="connsiteY7" fmla="*/ 986912 h 994444"/>
                <a:gd name="connsiteX8" fmla="*/ 442713 w 834117"/>
                <a:gd name="connsiteY8" fmla="*/ 986912 h 994444"/>
                <a:gd name="connsiteX9" fmla="*/ 834116 w 834117"/>
                <a:gd name="connsiteY9" fmla="*/ 347706 h 994444"/>
                <a:gd name="connsiteX10" fmla="*/ 834116 w 834117"/>
                <a:gd name="connsiteY10" fmla="*/ 229189 h 994444"/>
                <a:gd name="connsiteX11" fmla="*/ 791660 w 834117"/>
                <a:gd name="connsiteY11" fmla="*/ 182214 h 994444"/>
                <a:gd name="connsiteX12" fmla="*/ 754311 w 834117"/>
                <a:gd name="connsiteY12" fmla="*/ 347706 h 994444"/>
                <a:gd name="connsiteX13" fmla="*/ 427550 w 834117"/>
                <a:gd name="connsiteY13" fmla="*/ 901139 h 994444"/>
                <a:gd name="connsiteX14" fmla="*/ 417065 w 834117"/>
                <a:gd name="connsiteY14" fmla="*/ 908395 h 994444"/>
                <a:gd name="connsiteX15" fmla="*/ 406592 w 834117"/>
                <a:gd name="connsiteY15" fmla="*/ 901139 h 994444"/>
                <a:gd name="connsiteX16" fmla="*/ 79795 w 834117"/>
                <a:gd name="connsiteY16" fmla="*/ 347706 h 994444"/>
                <a:gd name="connsiteX17" fmla="*/ 79795 w 834117"/>
                <a:gd name="connsiteY17" fmla="*/ 258680 h 994444"/>
                <a:gd name="connsiteX18" fmla="*/ 95314 w 834117"/>
                <a:gd name="connsiteY18" fmla="*/ 256225 h 994444"/>
                <a:gd name="connsiteX19" fmla="*/ 404578 w 834117"/>
                <a:gd name="connsiteY19" fmla="*/ 106436 h 994444"/>
                <a:gd name="connsiteX20" fmla="*/ 417053 w 834117"/>
                <a:gd name="connsiteY20" fmla="*/ 94944 h 994444"/>
                <a:gd name="connsiteX21" fmla="*/ 429539 w 834117"/>
                <a:gd name="connsiteY21" fmla="*/ 106436 h 994444"/>
                <a:gd name="connsiteX22" fmla="*/ 738792 w 834117"/>
                <a:gd name="connsiteY22" fmla="*/ 256225 h 994444"/>
                <a:gd name="connsiteX23" fmla="*/ 754311 w 834117"/>
                <a:gd name="connsiteY23" fmla="*/ 258680 h 99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34117" h="994444">
                  <a:moveTo>
                    <a:pt x="791660" y="182214"/>
                  </a:moveTo>
                  <a:cubicBezTo>
                    <a:pt x="661437" y="171841"/>
                    <a:pt x="540007" y="112421"/>
                    <a:pt x="451909" y="15961"/>
                  </a:cubicBezTo>
                  <a:cubicBezTo>
                    <a:pt x="435302" y="-3286"/>
                    <a:pt x="406237" y="-5427"/>
                    <a:pt x="386989" y="11180"/>
                  </a:cubicBezTo>
                  <a:cubicBezTo>
                    <a:pt x="385280" y="12654"/>
                    <a:pt x="383683" y="14252"/>
                    <a:pt x="382208" y="15961"/>
                  </a:cubicBezTo>
                  <a:cubicBezTo>
                    <a:pt x="294110" y="112421"/>
                    <a:pt x="172681" y="171841"/>
                    <a:pt x="42458" y="182214"/>
                  </a:cubicBezTo>
                  <a:cubicBezTo>
                    <a:pt x="18260" y="184482"/>
                    <a:pt x="-182" y="204885"/>
                    <a:pt x="1" y="229189"/>
                  </a:cubicBezTo>
                  <a:lnTo>
                    <a:pt x="1" y="347706"/>
                  </a:lnTo>
                  <a:cubicBezTo>
                    <a:pt x="1" y="605368"/>
                    <a:pt x="163873" y="841064"/>
                    <a:pt x="391404" y="986912"/>
                  </a:cubicBezTo>
                  <a:cubicBezTo>
                    <a:pt x="407033" y="996955"/>
                    <a:pt x="427085" y="996955"/>
                    <a:pt x="442713" y="986912"/>
                  </a:cubicBezTo>
                  <a:cubicBezTo>
                    <a:pt x="670245" y="841027"/>
                    <a:pt x="834116" y="605368"/>
                    <a:pt x="834116" y="347706"/>
                  </a:cubicBezTo>
                  <a:lnTo>
                    <a:pt x="834116" y="229189"/>
                  </a:lnTo>
                  <a:cubicBezTo>
                    <a:pt x="834299" y="204885"/>
                    <a:pt x="815858" y="184482"/>
                    <a:pt x="791660" y="182214"/>
                  </a:cubicBezTo>
                  <a:close/>
                  <a:moveTo>
                    <a:pt x="754311" y="347706"/>
                  </a:moveTo>
                  <a:cubicBezTo>
                    <a:pt x="754311" y="552745"/>
                    <a:pt x="632159" y="759589"/>
                    <a:pt x="427550" y="901139"/>
                  </a:cubicBezTo>
                  <a:lnTo>
                    <a:pt x="417065" y="908395"/>
                  </a:lnTo>
                  <a:lnTo>
                    <a:pt x="406592" y="901139"/>
                  </a:lnTo>
                  <a:cubicBezTo>
                    <a:pt x="201971" y="759577"/>
                    <a:pt x="79795" y="552684"/>
                    <a:pt x="79795" y="347706"/>
                  </a:cubicBezTo>
                  <a:lnTo>
                    <a:pt x="79795" y="258680"/>
                  </a:lnTo>
                  <a:lnTo>
                    <a:pt x="95314" y="256225"/>
                  </a:lnTo>
                  <a:cubicBezTo>
                    <a:pt x="210935" y="237942"/>
                    <a:pt x="318551" y="185819"/>
                    <a:pt x="404578" y="106436"/>
                  </a:cubicBezTo>
                  <a:lnTo>
                    <a:pt x="417053" y="94944"/>
                  </a:lnTo>
                  <a:lnTo>
                    <a:pt x="429539" y="106436"/>
                  </a:lnTo>
                  <a:cubicBezTo>
                    <a:pt x="515563" y="185819"/>
                    <a:pt x="623174" y="237942"/>
                    <a:pt x="738792" y="256225"/>
                  </a:cubicBezTo>
                  <a:lnTo>
                    <a:pt x="754311" y="258680"/>
                  </a:lnTo>
                  <a:close/>
                </a:path>
              </a:pathLst>
            </a:custGeom>
            <a:grpFill/>
            <a:ln w="12204" cap="flat">
              <a:solidFill>
                <a:schemeClr val="tx1"/>
              </a:solidFill>
              <a:prstDash val="solid"/>
              <a:miter/>
            </a:ln>
          </p:spPr>
          <p:txBody>
            <a:bodyPr rtlCol="0" anchor="ctr"/>
            <a:lstStyle/>
            <a:p>
              <a:endParaRPr lang="en-US" sz="1788">
                <a:solidFill>
                  <a:schemeClr val="bg1"/>
                </a:solidFill>
                <a:latin typeface="Arial Rounded MT Bold" panose="020F0704030504030204" pitchFamily="34" charset="77"/>
              </a:endParaRPr>
            </a:p>
          </p:txBody>
        </p:sp>
        <p:pic>
          <p:nvPicPr>
            <p:cNvPr id="41" name="Graphic 40" descr="Medical with solid fill">
              <a:extLst>
                <a:ext uri="{FF2B5EF4-FFF2-40B4-BE49-F238E27FC236}">
                  <a16:creationId xmlns:a16="http://schemas.microsoft.com/office/drawing/2014/main" id="{A42A9532-01FB-6CC0-8429-4189B9E14DA5}"/>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8843045" y="3510325"/>
              <a:ext cx="595341" cy="595341"/>
            </a:xfrm>
            <a:prstGeom prst="rect">
              <a:avLst/>
            </a:prstGeom>
          </p:spPr>
        </p:pic>
      </p:grpSp>
      <p:pic>
        <p:nvPicPr>
          <p:cNvPr id="42" name="Graphic 41" descr="Meditation with solid fill">
            <a:extLst>
              <a:ext uri="{FF2B5EF4-FFF2-40B4-BE49-F238E27FC236}">
                <a16:creationId xmlns:a16="http://schemas.microsoft.com/office/drawing/2014/main" id="{53D9F0FD-A063-9D69-5963-A672A3DD26C1}"/>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832623" y="2551234"/>
            <a:ext cx="742951" cy="742951"/>
          </a:xfrm>
          <a:prstGeom prst="rect">
            <a:avLst/>
          </a:prstGeom>
        </p:spPr>
      </p:pic>
      <p:pic>
        <p:nvPicPr>
          <p:cNvPr id="43" name="Graphic 42" descr="Run with solid fill">
            <a:extLst>
              <a:ext uri="{FF2B5EF4-FFF2-40B4-BE49-F238E27FC236}">
                <a16:creationId xmlns:a16="http://schemas.microsoft.com/office/drawing/2014/main" id="{F6598D6D-F0E5-6DAD-F1B1-5CD8E487B125}"/>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7544421" y="4273144"/>
            <a:ext cx="742950" cy="742950"/>
          </a:xfrm>
          <a:prstGeom prst="rect">
            <a:avLst/>
          </a:prstGeom>
        </p:spPr>
      </p:pic>
      <p:pic>
        <p:nvPicPr>
          <p:cNvPr id="44" name="Graphic 43" descr="Two Hearts with solid fill">
            <a:extLst>
              <a:ext uri="{FF2B5EF4-FFF2-40B4-BE49-F238E27FC236}">
                <a16:creationId xmlns:a16="http://schemas.microsoft.com/office/drawing/2014/main" id="{9CCB22AD-896D-C928-D37C-A0578B79FA8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7550533" y="5263161"/>
            <a:ext cx="742950" cy="742950"/>
          </a:xfrm>
          <a:prstGeom prst="rect">
            <a:avLst/>
          </a:prstGeom>
        </p:spPr>
      </p:pic>
      <p:sp>
        <p:nvSpPr>
          <p:cNvPr id="45" name="TextBox 44">
            <a:extLst>
              <a:ext uri="{FF2B5EF4-FFF2-40B4-BE49-F238E27FC236}">
                <a16:creationId xmlns:a16="http://schemas.microsoft.com/office/drawing/2014/main" id="{075B29A8-796E-83CA-BF8B-5732C5C2CF7F}"/>
              </a:ext>
            </a:extLst>
          </p:cNvPr>
          <p:cNvSpPr txBox="1"/>
          <p:nvPr/>
        </p:nvSpPr>
        <p:spPr>
          <a:xfrm>
            <a:off x="6666154" y="3236661"/>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WELLBEING</a:t>
            </a:r>
          </a:p>
        </p:txBody>
      </p:sp>
      <p:sp>
        <p:nvSpPr>
          <p:cNvPr id="46" name="TextBox 45">
            <a:extLst>
              <a:ext uri="{FF2B5EF4-FFF2-40B4-BE49-F238E27FC236}">
                <a16:creationId xmlns:a16="http://schemas.microsoft.com/office/drawing/2014/main" id="{C421ACF0-3763-BF14-6E8D-F2ED6716F28E}"/>
              </a:ext>
            </a:extLst>
          </p:cNvPr>
          <p:cNvSpPr txBox="1"/>
          <p:nvPr/>
        </p:nvSpPr>
        <p:spPr>
          <a:xfrm>
            <a:off x="6042060" y="4066289"/>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LEARNING</a:t>
            </a:r>
          </a:p>
        </p:txBody>
      </p:sp>
      <p:sp>
        <p:nvSpPr>
          <p:cNvPr id="47" name="TextBox 46">
            <a:extLst>
              <a:ext uri="{FF2B5EF4-FFF2-40B4-BE49-F238E27FC236}">
                <a16:creationId xmlns:a16="http://schemas.microsoft.com/office/drawing/2014/main" id="{70247D69-92A9-5D83-FA26-88598B39F7CE}"/>
              </a:ext>
            </a:extLst>
          </p:cNvPr>
          <p:cNvSpPr txBox="1"/>
          <p:nvPr/>
        </p:nvSpPr>
        <p:spPr>
          <a:xfrm>
            <a:off x="7372164" y="4068660"/>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WORK</a:t>
            </a:r>
          </a:p>
        </p:txBody>
      </p:sp>
      <p:sp>
        <p:nvSpPr>
          <p:cNvPr id="48" name="TextBox 47">
            <a:extLst>
              <a:ext uri="{FF2B5EF4-FFF2-40B4-BE49-F238E27FC236}">
                <a16:creationId xmlns:a16="http://schemas.microsoft.com/office/drawing/2014/main" id="{E79FE26E-C698-5E67-F5B7-B9D2A12EFCB5}"/>
              </a:ext>
            </a:extLst>
          </p:cNvPr>
          <p:cNvSpPr txBox="1"/>
          <p:nvPr/>
        </p:nvSpPr>
        <p:spPr>
          <a:xfrm>
            <a:off x="5979133" y="4983763"/>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HEALTH</a:t>
            </a:r>
          </a:p>
        </p:txBody>
      </p:sp>
      <p:sp>
        <p:nvSpPr>
          <p:cNvPr id="49" name="TextBox 48">
            <a:extLst>
              <a:ext uri="{FF2B5EF4-FFF2-40B4-BE49-F238E27FC236}">
                <a16:creationId xmlns:a16="http://schemas.microsoft.com/office/drawing/2014/main" id="{BD435B09-1D06-9153-3CE2-720C21D0B13B}"/>
              </a:ext>
            </a:extLst>
          </p:cNvPr>
          <p:cNvSpPr txBox="1"/>
          <p:nvPr/>
        </p:nvSpPr>
        <p:spPr>
          <a:xfrm>
            <a:off x="7381497" y="4995873"/>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EXERCISE</a:t>
            </a:r>
          </a:p>
        </p:txBody>
      </p:sp>
      <p:sp>
        <p:nvSpPr>
          <p:cNvPr id="50" name="TextBox 49">
            <a:extLst>
              <a:ext uri="{FF2B5EF4-FFF2-40B4-BE49-F238E27FC236}">
                <a16:creationId xmlns:a16="http://schemas.microsoft.com/office/drawing/2014/main" id="{783FAFF0-5F29-7789-7A2C-6C59FB6882E4}"/>
              </a:ext>
            </a:extLst>
          </p:cNvPr>
          <p:cNvSpPr txBox="1"/>
          <p:nvPr/>
        </p:nvSpPr>
        <p:spPr>
          <a:xfrm>
            <a:off x="6028131" y="5941733"/>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COMMUNITY</a:t>
            </a:r>
          </a:p>
        </p:txBody>
      </p:sp>
      <p:sp>
        <p:nvSpPr>
          <p:cNvPr id="51" name="TextBox 50">
            <a:extLst>
              <a:ext uri="{FF2B5EF4-FFF2-40B4-BE49-F238E27FC236}">
                <a16:creationId xmlns:a16="http://schemas.microsoft.com/office/drawing/2014/main" id="{8CDD5FFB-A486-ED3C-C1E4-D4E1756E96D5}"/>
              </a:ext>
            </a:extLst>
          </p:cNvPr>
          <p:cNvSpPr txBox="1"/>
          <p:nvPr/>
        </p:nvSpPr>
        <p:spPr>
          <a:xfrm>
            <a:off x="7385102" y="5969165"/>
            <a:ext cx="1087463"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RELATIONSHIPS</a:t>
            </a:r>
          </a:p>
        </p:txBody>
      </p:sp>
      <p:grpSp>
        <p:nvGrpSpPr>
          <p:cNvPr id="55" name="Group 54">
            <a:extLst>
              <a:ext uri="{FF2B5EF4-FFF2-40B4-BE49-F238E27FC236}">
                <a16:creationId xmlns:a16="http://schemas.microsoft.com/office/drawing/2014/main" id="{C261CCB1-B02C-2999-1F9E-5520C7CF07D6}"/>
              </a:ext>
            </a:extLst>
          </p:cNvPr>
          <p:cNvGrpSpPr/>
          <p:nvPr/>
        </p:nvGrpSpPr>
        <p:grpSpPr>
          <a:xfrm>
            <a:off x="1318159" y="1029728"/>
            <a:ext cx="790606" cy="725231"/>
            <a:chOff x="4752435" y="5145800"/>
            <a:chExt cx="1182842" cy="1126039"/>
          </a:xfrm>
          <a:solidFill>
            <a:schemeClr val="tx1"/>
          </a:solidFill>
        </p:grpSpPr>
        <p:sp>
          <p:nvSpPr>
            <p:cNvPr id="56" name="Freeform 55">
              <a:extLst>
                <a:ext uri="{FF2B5EF4-FFF2-40B4-BE49-F238E27FC236}">
                  <a16:creationId xmlns:a16="http://schemas.microsoft.com/office/drawing/2014/main" id="{D2E08EED-45E8-A29F-8DF6-2DC03E50E2F8}"/>
                </a:ext>
              </a:extLst>
            </p:cNvPr>
            <p:cNvSpPr/>
            <p:nvPr/>
          </p:nvSpPr>
          <p:spPr>
            <a:xfrm>
              <a:off x="5262830" y="5145800"/>
              <a:ext cx="295275" cy="615894"/>
            </a:xfrm>
            <a:custGeom>
              <a:avLst/>
              <a:gdLst>
                <a:gd name="connsiteX0" fmla="*/ 295275 w 295275"/>
                <a:gd name="connsiteY0" fmla="*/ 388113 h 615894"/>
                <a:gd name="connsiteX1" fmla="*/ 264557 w 295275"/>
                <a:gd name="connsiteY1" fmla="*/ 315551 h 615894"/>
                <a:gd name="connsiteX2" fmla="*/ 231570 w 295275"/>
                <a:gd name="connsiteY2" fmla="*/ 182837 h 615894"/>
                <a:gd name="connsiteX3" fmla="*/ 224438 w 295275"/>
                <a:gd name="connsiteY3" fmla="*/ 178944 h 615894"/>
                <a:gd name="connsiteX4" fmla="*/ 170618 w 295275"/>
                <a:gd name="connsiteY4" fmla="*/ 79411 h 615894"/>
                <a:gd name="connsiteX5" fmla="*/ 168450 w 295275"/>
                <a:gd name="connsiteY5" fmla="*/ 78798 h 615894"/>
                <a:gd name="connsiteX6" fmla="*/ 78795 w 295275"/>
                <a:gd name="connsiteY6" fmla="*/ 184 h 615894"/>
                <a:gd name="connsiteX7" fmla="*/ 0 w 295275"/>
                <a:gd name="connsiteY7" fmla="*/ 84408 h 615894"/>
                <a:gd name="connsiteX8" fmla="*/ 0 w 295275"/>
                <a:gd name="connsiteY8" fmla="*/ 552628 h 615894"/>
                <a:gd name="connsiteX9" fmla="*/ 63302 w 295275"/>
                <a:gd name="connsiteY9" fmla="*/ 615894 h 615894"/>
                <a:gd name="connsiteX10" fmla="*/ 123663 w 295275"/>
                <a:gd name="connsiteY10" fmla="*/ 571564 h 615894"/>
                <a:gd name="connsiteX11" fmla="*/ 234067 w 295275"/>
                <a:gd name="connsiteY11" fmla="*/ 500879 h 615894"/>
                <a:gd name="connsiteX12" fmla="*/ 236220 w 295275"/>
                <a:gd name="connsiteY12" fmla="*/ 480915 h 615894"/>
                <a:gd name="connsiteX13" fmla="*/ 236220 w 295275"/>
                <a:gd name="connsiteY13" fmla="*/ 480076 h 615894"/>
                <a:gd name="connsiteX14" fmla="*/ 295275 w 295275"/>
                <a:gd name="connsiteY14" fmla="*/ 388113 h 6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615894">
                  <a:moveTo>
                    <a:pt x="295275" y="388113"/>
                  </a:moveTo>
                  <a:cubicBezTo>
                    <a:pt x="295294" y="360761"/>
                    <a:pt x="284208" y="334575"/>
                    <a:pt x="264557" y="315551"/>
                  </a:cubicBezTo>
                  <a:cubicBezTo>
                    <a:pt x="292096" y="269794"/>
                    <a:pt x="277327" y="210377"/>
                    <a:pt x="231570" y="182837"/>
                  </a:cubicBezTo>
                  <a:cubicBezTo>
                    <a:pt x="229249" y="181440"/>
                    <a:pt x="226868" y="180141"/>
                    <a:pt x="224438" y="178944"/>
                  </a:cubicBezTo>
                  <a:cubicBezTo>
                    <a:pt x="237061" y="136596"/>
                    <a:pt x="212966" y="92035"/>
                    <a:pt x="170618" y="79411"/>
                  </a:cubicBezTo>
                  <a:cubicBezTo>
                    <a:pt x="169898" y="79197"/>
                    <a:pt x="169175" y="78992"/>
                    <a:pt x="168450" y="78798"/>
                  </a:cubicBezTo>
                  <a:cubicBezTo>
                    <a:pt x="165401" y="32332"/>
                    <a:pt x="125260" y="-2865"/>
                    <a:pt x="78795" y="184"/>
                  </a:cubicBezTo>
                  <a:cubicBezTo>
                    <a:pt x="34433" y="3095"/>
                    <a:pt x="-48" y="39951"/>
                    <a:pt x="0" y="84408"/>
                  </a:cubicBezTo>
                  <a:lnTo>
                    <a:pt x="0" y="552628"/>
                  </a:lnTo>
                  <a:cubicBezTo>
                    <a:pt x="11" y="587579"/>
                    <a:pt x="28351" y="615904"/>
                    <a:pt x="63302" y="615894"/>
                  </a:cubicBezTo>
                  <a:cubicBezTo>
                    <a:pt x="90945" y="615886"/>
                    <a:pt x="115384" y="597938"/>
                    <a:pt x="123663" y="571564"/>
                  </a:cubicBezTo>
                  <a:cubicBezTo>
                    <a:pt x="173669" y="582532"/>
                    <a:pt x="223099" y="550885"/>
                    <a:pt x="234067" y="500879"/>
                  </a:cubicBezTo>
                  <a:cubicBezTo>
                    <a:pt x="235506" y="494322"/>
                    <a:pt x="236228" y="487628"/>
                    <a:pt x="236220" y="480915"/>
                  </a:cubicBezTo>
                  <a:cubicBezTo>
                    <a:pt x="236220" y="480638"/>
                    <a:pt x="236220" y="480362"/>
                    <a:pt x="236220" y="480076"/>
                  </a:cubicBezTo>
                  <a:cubicBezTo>
                    <a:pt x="272195" y="463608"/>
                    <a:pt x="295267" y="427677"/>
                    <a:pt x="295275" y="388113"/>
                  </a:cubicBezTo>
                  <a:close/>
                </a:path>
              </a:pathLst>
            </a:custGeom>
            <a:grpFill/>
            <a:ln w="9525" cap="flat">
              <a:solidFill>
                <a:schemeClr val="tx1"/>
              </a:solidFill>
              <a:prstDash val="solid"/>
              <a:miter/>
            </a:ln>
          </p:spPr>
          <p:txBody>
            <a:bodyPr rtlCol="0" anchor="ctr"/>
            <a:lstStyle/>
            <a:p>
              <a:endParaRPr lang="en-US" sz="823">
                <a:latin typeface="Arial Rounded MT Bold" panose="020F0704030504030204" pitchFamily="34" charset="77"/>
              </a:endParaRPr>
            </a:p>
          </p:txBody>
        </p:sp>
        <p:sp>
          <p:nvSpPr>
            <p:cNvPr id="57" name="Freeform 56">
              <a:extLst>
                <a:ext uri="{FF2B5EF4-FFF2-40B4-BE49-F238E27FC236}">
                  <a16:creationId xmlns:a16="http://schemas.microsoft.com/office/drawing/2014/main" id="{21232A83-CBF2-E22E-3835-5E492FD172A2}"/>
                </a:ext>
              </a:extLst>
            </p:cNvPr>
            <p:cNvSpPr/>
            <p:nvPr/>
          </p:nvSpPr>
          <p:spPr>
            <a:xfrm>
              <a:off x="4924165" y="5145912"/>
              <a:ext cx="295275" cy="615782"/>
            </a:xfrm>
            <a:custGeom>
              <a:avLst/>
              <a:gdLst>
                <a:gd name="connsiteX0" fmla="*/ 0 w 295275"/>
                <a:gd name="connsiteY0" fmla="*/ 387988 h 615782"/>
                <a:gd name="connsiteX1" fmla="*/ 30728 w 295275"/>
                <a:gd name="connsiteY1" fmla="*/ 315417 h 615782"/>
                <a:gd name="connsiteX2" fmla="*/ 63714 w 295275"/>
                <a:gd name="connsiteY2" fmla="*/ 182690 h 615782"/>
                <a:gd name="connsiteX3" fmla="*/ 70837 w 295275"/>
                <a:gd name="connsiteY3" fmla="*/ 178800 h 615782"/>
                <a:gd name="connsiteX4" fmla="*/ 124659 w 295275"/>
                <a:gd name="connsiteY4" fmla="*/ 79269 h 615782"/>
                <a:gd name="connsiteX5" fmla="*/ 126835 w 295275"/>
                <a:gd name="connsiteY5" fmla="*/ 78654 h 615782"/>
                <a:gd name="connsiteX6" fmla="*/ 216624 w 295275"/>
                <a:gd name="connsiteY6" fmla="*/ 194 h 615782"/>
                <a:gd name="connsiteX7" fmla="*/ 295275 w 295275"/>
                <a:gd name="connsiteY7" fmla="*/ 84274 h 615782"/>
                <a:gd name="connsiteX8" fmla="*/ 295275 w 295275"/>
                <a:gd name="connsiteY8" fmla="*/ 552494 h 615782"/>
                <a:gd name="connsiteX9" fmla="*/ 232014 w 295275"/>
                <a:gd name="connsiteY9" fmla="*/ 615782 h 615782"/>
                <a:gd name="connsiteX10" fmla="*/ 171622 w 295275"/>
                <a:gd name="connsiteY10" fmla="*/ 571430 h 615782"/>
                <a:gd name="connsiteX11" fmla="*/ 61216 w 295275"/>
                <a:gd name="connsiteY11" fmla="*/ 500820 h 615782"/>
                <a:gd name="connsiteX12" fmla="*/ 59055 w 295275"/>
                <a:gd name="connsiteY12" fmla="*/ 480790 h 615782"/>
                <a:gd name="connsiteX13" fmla="*/ 59055 w 295275"/>
                <a:gd name="connsiteY13" fmla="*/ 479952 h 615782"/>
                <a:gd name="connsiteX14" fmla="*/ 0 w 295275"/>
                <a:gd name="connsiteY14" fmla="*/ 387988 h 6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615782">
                  <a:moveTo>
                    <a:pt x="0" y="387988"/>
                  </a:moveTo>
                  <a:cubicBezTo>
                    <a:pt x="-22" y="360632"/>
                    <a:pt x="11068" y="334439"/>
                    <a:pt x="30728" y="315417"/>
                  </a:cubicBezTo>
                  <a:cubicBezTo>
                    <a:pt x="3185" y="269656"/>
                    <a:pt x="17954" y="210232"/>
                    <a:pt x="63714" y="182690"/>
                  </a:cubicBezTo>
                  <a:cubicBezTo>
                    <a:pt x="66033" y="181294"/>
                    <a:pt x="68410" y="179996"/>
                    <a:pt x="70837" y="178800"/>
                  </a:cubicBezTo>
                  <a:cubicBezTo>
                    <a:pt x="58215" y="136453"/>
                    <a:pt x="82312" y="91891"/>
                    <a:pt x="124659" y="79269"/>
                  </a:cubicBezTo>
                  <a:cubicBezTo>
                    <a:pt x="125381" y="79054"/>
                    <a:pt x="126107" y="78849"/>
                    <a:pt x="126835" y="78654"/>
                  </a:cubicBezTo>
                  <a:cubicBezTo>
                    <a:pt x="129963" y="32193"/>
                    <a:pt x="170163" y="-2934"/>
                    <a:pt x="216624" y="194"/>
                  </a:cubicBezTo>
                  <a:cubicBezTo>
                    <a:pt x="260875" y="3173"/>
                    <a:pt x="295251" y="39923"/>
                    <a:pt x="295275" y="84274"/>
                  </a:cubicBezTo>
                  <a:lnTo>
                    <a:pt x="295275" y="552494"/>
                  </a:lnTo>
                  <a:cubicBezTo>
                    <a:pt x="295283" y="587440"/>
                    <a:pt x="266959" y="615774"/>
                    <a:pt x="232014" y="615782"/>
                  </a:cubicBezTo>
                  <a:cubicBezTo>
                    <a:pt x="204352" y="615788"/>
                    <a:pt x="179894" y="597826"/>
                    <a:pt x="171622" y="571430"/>
                  </a:cubicBezTo>
                  <a:cubicBezTo>
                    <a:pt x="121635" y="582419"/>
                    <a:pt x="72205" y="550806"/>
                    <a:pt x="61216" y="500820"/>
                  </a:cubicBezTo>
                  <a:cubicBezTo>
                    <a:pt x="59770" y="494242"/>
                    <a:pt x="59046" y="487525"/>
                    <a:pt x="59055" y="480790"/>
                  </a:cubicBezTo>
                  <a:cubicBezTo>
                    <a:pt x="59055" y="480504"/>
                    <a:pt x="59055" y="480228"/>
                    <a:pt x="59055" y="479952"/>
                  </a:cubicBezTo>
                  <a:cubicBezTo>
                    <a:pt x="23082" y="463481"/>
                    <a:pt x="11" y="427553"/>
                    <a:pt x="0" y="387988"/>
                  </a:cubicBezTo>
                  <a:close/>
                </a:path>
              </a:pathLst>
            </a:custGeom>
            <a:grpFill/>
            <a:ln w="9525" cap="flat">
              <a:solidFill>
                <a:schemeClr val="tx1"/>
              </a:solidFill>
              <a:prstDash val="solid"/>
              <a:miter/>
            </a:ln>
          </p:spPr>
          <p:txBody>
            <a:bodyPr rtlCol="0" anchor="ctr"/>
            <a:lstStyle/>
            <a:p>
              <a:endParaRPr lang="en-US" sz="823">
                <a:latin typeface="Arial Rounded MT Bold" panose="020F0704030504030204" pitchFamily="34" charset="77"/>
              </a:endParaRPr>
            </a:p>
          </p:txBody>
        </p:sp>
        <p:sp>
          <p:nvSpPr>
            <p:cNvPr id="58" name="Graphic 98" descr="Open hand with solid fill">
              <a:extLst>
                <a:ext uri="{FF2B5EF4-FFF2-40B4-BE49-F238E27FC236}">
                  <a16:creationId xmlns:a16="http://schemas.microsoft.com/office/drawing/2014/main" id="{5237D364-9444-7FB0-D0A1-3AFA522CDCAA}"/>
                </a:ext>
              </a:extLst>
            </p:cNvPr>
            <p:cNvSpPr/>
            <p:nvPr/>
          </p:nvSpPr>
          <p:spPr>
            <a:xfrm rot="19077173">
              <a:off x="5097077" y="5689936"/>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1452 h 352425"/>
                <a:gd name="connsiteX6" fmla="*/ 371475 w 838200"/>
                <a:gd name="connsiteY6" fmla="*/ 191452 h 352425"/>
                <a:gd name="connsiteX7" fmla="*/ 371475 w 838200"/>
                <a:gd name="connsiteY7" fmla="*/ 153352 h 352425"/>
                <a:gd name="connsiteX8" fmla="*/ 542925 w 838200"/>
                <a:gd name="connsiteY8" fmla="*/ 153352 h 352425"/>
                <a:gd name="connsiteX9" fmla="*/ 581025 w 838200"/>
                <a:gd name="connsiteY9" fmla="*/ 115252 h 352425"/>
                <a:gd name="connsiteX10" fmla="*/ 542925 w 838200"/>
                <a:gd name="connsiteY10" fmla="*/ 77152 h 352425"/>
                <a:gd name="connsiteX11" fmla="*/ 314325 w 838200"/>
                <a:gd name="connsiteY11" fmla="*/ 77152 h 352425"/>
                <a:gd name="connsiteX12" fmla="*/ 269558 w 838200"/>
                <a:gd name="connsiteY12" fmla="*/ 89535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1452"/>
                    <a:pt x="540068" y="191452"/>
                  </a:cubicBezTo>
                  <a:lnTo>
                    <a:pt x="371475" y="191452"/>
                  </a:lnTo>
                  <a:lnTo>
                    <a:pt x="371475" y="153352"/>
                  </a:lnTo>
                  <a:lnTo>
                    <a:pt x="542925" y="153352"/>
                  </a:lnTo>
                  <a:cubicBezTo>
                    <a:pt x="563880" y="153352"/>
                    <a:pt x="581025" y="136208"/>
                    <a:pt x="581025" y="115252"/>
                  </a:cubicBezTo>
                  <a:cubicBezTo>
                    <a:pt x="581025" y="94298"/>
                    <a:pt x="563880" y="77152"/>
                    <a:pt x="542925" y="77152"/>
                  </a:cubicBezTo>
                  <a:cubicBezTo>
                    <a:pt x="542925" y="77152"/>
                    <a:pt x="316230" y="77152"/>
                    <a:pt x="314325" y="77152"/>
                  </a:cubicBezTo>
                  <a:cubicBezTo>
                    <a:pt x="298133" y="77152"/>
                    <a:pt x="282893" y="81915"/>
                    <a:pt x="269558" y="89535"/>
                  </a:cubicBezTo>
                  <a:lnTo>
                    <a:pt x="0" y="219075"/>
                  </a:lnTo>
                  <a:lnTo>
                    <a:pt x="133350" y="352425"/>
                  </a:lnTo>
                  <a:cubicBezTo>
                    <a:pt x="195263" y="290513"/>
                    <a:pt x="275273" y="266700"/>
                    <a:pt x="361950" y="266700"/>
                  </a:cubicBezTo>
                  <a:lnTo>
                    <a:pt x="540068" y="266700"/>
                  </a:lnTo>
                  <a:cubicBezTo>
                    <a:pt x="548640" y="266700"/>
                    <a:pt x="556260" y="263843"/>
                    <a:pt x="562928" y="259080"/>
                  </a:cubicBezTo>
                  <a:lnTo>
                    <a:pt x="824865" y="67627"/>
                  </a:lnTo>
                  <a:cubicBezTo>
                    <a:pt x="832485" y="60007"/>
                    <a:pt x="838200" y="49530"/>
                    <a:pt x="838200" y="38100"/>
                  </a:cubicBezTo>
                  <a:close/>
                </a:path>
              </a:pathLst>
            </a:custGeom>
            <a:grpFill/>
            <a:ln w="9525" cap="flat">
              <a:solidFill>
                <a:schemeClr val="tx1"/>
              </a:solidFill>
              <a:prstDash val="solid"/>
              <a:miter/>
            </a:ln>
          </p:spPr>
          <p:txBody>
            <a:bodyPr rtlCol="0" anchor="ctr"/>
            <a:lstStyle/>
            <a:p>
              <a:endParaRPr lang="en-US" sz="823">
                <a:latin typeface="Arial Rounded MT Bold" panose="020F0704030504030204" pitchFamily="34" charset="77"/>
              </a:endParaRPr>
            </a:p>
          </p:txBody>
        </p:sp>
        <p:sp>
          <p:nvSpPr>
            <p:cNvPr id="59" name="Graphic 99" descr="Open hand with solid fill">
              <a:extLst>
                <a:ext uri="{FF2B5EF4-FFF2-40B4-BE49-F238E27FC236}">
                  <a16:creationId xmlns:a16="http://schemas.microsoft.com/office/drawing/2014/main" id="{FA70286E-8B6E-706B-1CFC-BC899C6498D4}"/>
                </a:ext>
              </a:extLst>
            </p:cNvPr>
            <p:cNvSpPr/>
            <p:nvPr/>
          </p:nvSpPr>
          <p:spPr>
            <a:xfrm rot="13556406" flipV="1">
              <a:off x="4519202" y="5666872"/>
              <a:ext cx="838200" cy="371733"/>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1452 h 352425"/>
                <a:gd name="connsiteX6" fmla="*/ 371475 w 838200"/>
                <a:gd name="connsiteY6" fmla="*/ 191452 h 352425"/>
                <a:gd name="connsiteX7" fmla="*/ 371475 w 838200"/>
                <a:gd name="connsiteY7" fmla="*/ 153352 h 352425"/>
                <a:gd name="connsiteX8" fmla="*/ 542925 w 838200"/>
                <a:gd name="connsiteY8" fmla="*/ 153352 h 352425"/>
                <a:gd name="connsiteX9" fmla="*/ 581025 w 838200"/>
                <a:gd name="connsiteY9" fmla="*/ 115252 h 352425"/>
                <a:gd name="connsiteX10" fmla="*/ 542925 w 838200"/>
                <a:gd name="connsiteY10" fmla="*/ 77152 h 352425"/>
                <a:gd name="connsiteX11" fmla="*/ 314325 w 838200"/>
                <a:gd name="connsiteY11" fmla="*/ 77152 h 352425"/>
                <a:gd name="connsiteX12" fmla="*/ 269558 w 838200"/>
                <a:gd name="connsiteY12" fmla="*/ 89535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1452"/>
                    <a:pt x="540068" y="191452"/>
                  </a:cubicBezTo>
                  <a:lnTo>
                    <a:pt x="371475" y="191452"/>
                  </a:lnTo>
                  <a:lnTo>
                    <a:pt x="371475" y="153352"/>
                  </a:lnTo>
                  <a:lnTo>
                    <a:pt x="542925" y="153352"/>
                  </a:lnTo>
                  <a:cubicBezTo>
                    <a:pt x="563880" y="153352"/>
                    <a:pt x="581025" y="136208"/>
                    <a:pt x="581025" y="115252"/>
                  </a:cubicBezTo>
                  <a:cubicBezTo>
                    <a:pt x="581025" y="94298"/>
                    <a:pt x="563880" y="77152"/>
                    <a:pt x="542925" y="77152"/>
                  </a:cubicBezTo>
                  <a:cubicBezTo>
                    <a:pt x="542925" y="77152"/>
                    <a:pt x="316230" y="77152"/>
                    <a:pt x="314325" y="77152"/>
                  </a:cubicBezTo>
                  <a:cubicBezTo>
                    <a:pt x="298133" y="77152"/>
                    <a:pt x="282893" y="81915"/>
                    <a:pt x="269558" y="89535"/>
                  </a:cubicBezTo>
                  <a:lnTo>
                    <a:pt x="0" y="219075"/>
                  </a:lnTo>
                  <a:lnTo>
                    <a:pt x="133350" y="352425"/>
                  </a:lnTo>
                  <a:cubicBezTo>
                    <a:pt x="195263" y="290513"/>
                    <a:pt x="275273" y="266700"/>
                    <a:pt x="361950" y="266700"/>
                  </a:cubicBezTo>
                  <a:lnTo>
                    <a:pt x="540068" y="266700"/>
                  </a:lnTo>
                  <a:cubicBezTo>
                    <a:pt x="548640" y="266700"/>
                    <a:pt x="556260" y="263843"/>
                    <a:pt x="562928" y="259080"/>
                  </a:cubicBezTo>
                  <a:lnTo>
                    <a:pt x="824865" y="67627"/>
                  </a:lnTo>
                  <a:cubicBezTo>
                    <a:pt x="832485" y="60007"/>
                    <a:pt x="838200" y="49530"/>
                    <a:pt x="838200" y="38100"/>
                  </a:cubicBezTo>
                  <a:close/>
                </a:path>
              </a:pathLst>
            </a:custGeom>
            <a:grpFill/>
            <a:ln w="9525" cap="flat">
              <a:solidFill>
                <a:schemeClr val="tx1"/>
              </a:solidFill>
              <a:prstDash val="solid"/>
              <a:miter/>
            </a:ln>
          </p:spPr>
          <p:txBody>
            <a:bodyPr rtlCol="0" anchor="ctr"/>
            <a:lstStyle/>
            <a:p>
              <a:endParaRPr lang="en-US" sz="823">
                <a:latin typeface="Arial Rounded MT Bold" panose="020F0704030504030204" pitchFamily="34" charset="77"/>
              </a:endParaRPr>
            </a:p>
          </p:txBody>
        </p:sp>
      </p:grpSp>
      <p:sp>
        <p:nvSpPr>
          <p:cNvPr id="60" name="TextBox 59">
            <a:extLst>
              <a:ext uri="{FF2B5EF4-FFF2-40B4-BE49-F238E27FC236}">
                <a16:creationId xmlns:a16="http://schemas.microsoft.com/office/drawing/2014/main" id="{81436EEF-C776-62FB-D39F-A83A7975C9F3}"/>
              </a:ext>
            </a:extLst>
          </p:cNvPr>
          <p:cNvSpPr txBox="1"/>
          <p:nvPr/>
        </p:nvSpPr>
        <p:spPr>
          <a:xfrm>
            <a:off x="1110168" y="1775873"/>
            <a:ext cx="1077539"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MENTAL HEALTH</a:t>
            </a:r>
          </a:p>
        </p:txBody>
      </p:sp>
      <p:pic>
        <p:nvPicPr>
          <p:cNvPr id="61" name="Graphic 60" descr="Muscular arm with solid fill">
            <a:extLst>
              <a:ext uri="{FF2B5EF4-FFF2-40B4-BE49-F238E27FC236}">
                <a16:creationId xmlns:a16="http://schemas.microsoft.com/office/drawing/2014/main" id="{0C77C7AA-D85C-15E3-8F46-1D94F90DE1BA}"/>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2623870" y="985193"/>
            <a:ext cx="742950" cy="742950"/>
          </a:xfrm>
          <a:prstGeom prst="rect">
            <a:avLst/>
          </a:prstGeom>
        </p:spPr>
      </p:pic>
      <p:pic>
        <p:nvPicPr>
          <p:cNvPr id="62" name="Graphic 61" descr="Right And Left Brain with solid fill">
            <a:extLst>
              <a:ext uri="{FF2B5EF4-FFF2-40B4-BE49-F238E27FC236}">
                <a16:creationId xmlns:a16="http://schemas.microsoft.com/office/drawing/2014/main" id="{16A5FABD-8635-81DB-ABA7-145014FF4E34}"/>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3942884" y="985193"/>
            <a:ext cx="742950" cy="742950"/>
          </a:xfrm>
          <a:prstGeom prst="rect">
            <a:avLst/>
          </a:prstGeom>
        </p:spPr>
      </p:pic>
      <p:pic>
        <p:nvPicPr>
          <p:cNvPr id="63" name="Graphic 62" descr="Heart with solid fill">
            <a:extLst>
              <a:ext uri="{FF2B5EF4-FFF2-40B4-BE49-F238E27FC236}">
                <a16:creationId xmlns:a16="http://schemas.microsoft.com/office/drawing/2014/main" id="{E94AC169-FBD2-F2C9-86E5-4A309A812236}"/>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5139443" y="1057201"/>
            <a:ext cx="742950" cy="742950"/>
          </a:xfrm>
          <a:prstGeom prst="rect">
            <a:avLst/>
          </a:prstGeom>
        </p:spPr>
      </p:pic>
      <p:pic>
        <p:nvPicPr>
          <p:cNvPr id="64" name="Graphic 63" descr="Cycle with people with solid fill">
            <a:extLst>
              <a:ext uri="{FF2B5EF4-FFF2-40B4-BE49-F238E27FC236}">
                <a16:creationId xmlns:a16="http://schemas.microsoft.com/office/drawing/2014/main" id="{D7E8E50F-CD8F-0E79-91A6-1F9D5BCCAF40}"/>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6480603" y="1057201"/>
            <a:ext cx="742950" cy="742950"/>
          </a:xfrm>
          <a:prstGeom prst="rect">
            <a:avLst/>
          </a:prstGeom>
        </p:spPr>
      </p:pic>
      <p:pic>
        <p:nvPicPr>
          <p:cNvPr id="65" name="Graphic 64" descr="Infinity with solid fill">
            <a:extLst>
              <a:ext uri="{FF2B5EF4-FFF2-40B4-BE49-F238E27FC236}">
                <a16:creationId xmlns:a16="http://schemas.microsoft.com/office/drawing/2014/main" id="{55D70EA5-47B7-2573-DC5C-E373E6CB5BB4}"/>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7915896" y="1106339"/>
            <a:ext cx="742950" cy="742950"/>
          </a:xfrm>
          <a:prstGeom prst="rect">
            <a:avLst/>
          </a:prstGeom>
        </p:spPr>
      </p:pic>
      <p:sp>
        <p:nvSpPr>
          <p:cNvPr id="66" name="TextBox 65">
            <a:extLst>
              <a:ext uri="{FF2B5EF4-FFF2-40B4-BE49-F238E27FC236}">
                <a16:creationId xmlns:a16="http://schemas.microsoft.com/office/drawing/2014/main" id="{FBDED0EA-F704-A39F-EB0F-D26123141633}"/>
              </a:ext>
            </a:extLst>
          </p:cNvPr>
          <p:cNvSpPr txBox="1"/>
          <p:nvPr/>
        </p:nvSpPr>
        <p:spPr>
          <a:xfrm>
            <a:off x="2602123" y="1775873"/>
            <a:ext cx="713657"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PHYSICAL</a:t>
            </a:r>
          </a:p>
        </p:txBody>
      </p:sp>
      <p:sp>
        <p:nvSpPr>
          <p:cNvPr id="67" name="TextBox 66">
            <a:extLst>
              <a:ext uri="{FF2B5EF4-FFF2-40B4-BE49-F238E27FC236}">
                <a16:creationId xmlns:a16="http://schemas.microsoft.com/office/drawing/2014/main" id="{A4977F2A-CE88-BC90-CDF9-AAF00B32EC45}"/>
              </a:ext>
            </a:extLst>
          </p:cNvPr>
          <p:cNvSpPr txBox="1"/>
          <p:nvPr/>
        </p:nvSpPr>
        <p:spPr>
          <a:xfrm>
            <a:off x="4002742" y="1775873"/>
            <a:ext cx="622286"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MENTAL</a:t>
            </a:r>
          </a:p>
        </p:txBody>
      </p:sp>
      <p:sp>
        <p:nvSpPr>
          <p:cNvPr id="68" name="TextBox 67">
            <a:extLst>
              <a:ext uri="{FF2B5EF4-FFF2-40B4-BE49-F238E27FC236}">
                <a16:creationId xmlns:a16="http://schemas.microsoft.com/office/drawing/2014/main" id="{30B641C3-C510-B49B-3C9A-1951A6BED7A9}"/>
              </a:ext>
            </a:extLst>
          </p:cNvPr>
          <p:cNvSpPr txBox="1"/>
          <p:nvPr/>
        </p:nvSpPr>
        <p:spPr>
          <a:xfrm>
            <a:off x="5115587" y="1775873"/>
            <a:ext cx="821059"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EMOTIONAL</a:t>
            </a:r>
          </a:p>
        </p:txBody>
      </p:sp>
      <p:sp>
        <p:nvSpPr>
          <p:cNvPr id="69" name="TextBox 68">
            <a:extLst>
              <a:ext uri="{FF2B5EF4-FFF2-40B4-BE49-F238E27FC236}">
                <a16:creationId xmlns:a16="http://schemas.microsoft.com/office/drawing/2014/main" id="{2A26749A-AA74-46EB-EE87-3A7BC7276CF9}"/>
              </a:ext>
            </a:extLst>
          </p:cNvPr>
          <p:cNvSpPr txBox="1"/>
          <p:nvPr/>
        </p:nvSpPr>
        <p:spPr>
          <a:xfrm>
            <a:off x="6565746" y="1775873"/>
            <a:ext cx="583814"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SOCIAL</a:t>
            </a:r>
          </a:p>
        </p:txBody>
      </p:sp>
      <p:sp>
        <p:nvSpPr>
          <p:cNvPr id="70" name="TextBox 69">
            <a:extLst>
              <a:ext uri="{FF2B5EF4-FFF2-40B4-BE49-F238E27FC236}">
                <a16:creationId xmlns:a16="http://schemas.microsoft.com/office/drawing/2014/main" id="{42AE992B-157B-BA8A-5FE6-2EB69ED438F5}"/>
              </a:ext>
            </a:extLst>
          </p:cNvPr>
          <p:cNvSpPr txBox="1"/>
          <p:nvPr/>
        </p:nvSpPr>
        <p:spPr>
          <a:xfrm>
            <a:off x="7912074" y="1777281"/>
            <a:ext cx="728084"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HARMONY</a:t>
            </a:r>
          </a:p>
        </p:txBody>
      </p:sp>
      <p:sp>
        <p:nvSpPr>
          <p:cNvPr id="53" name="Rectangle 52">
            <a:extLst>
              <a:ext uri="{FF2B5EF4-FFF2-40B4-BE49-F238E27FC236}">
                <a16:creationId xmlns:a16="http://schemas.microsoft.com/office/drawing/2014/main" id="{36CF4C5A-97A8-D53D-732A-E6E8EA00D2D9}"/>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Understanding Mental Health &amp; Harmony</a:t>
            </a:r>
          </a:p>
        </p:txBody>
      </p:sp>
      <p:pic>
        <p:nvPicPr>
          <p:cNvPr id="71" name="Picture 6">
            <a:extLst>
              <a:ext uri="{FF2B5EF4-FFF2-40B4-BE49-F238E27FC236}">
                <a16:creationId xmlns:a16="http://schemas.microsoft.com/office/drawing/2014/main" id="{64F18F9D-D162-F4F1-5576-C7B98A20D5D1}"/>
              </a:ext>
            </a:extLst>
          </p:cNvPr>
          <p:cNvPicPr>
            <a:picLocks noChangeAspect="1" noChangeArrowheads="1"/>
          </p:cNvPicPr>
          <p:nvPr/>
        </p:nvPicPr>
        <p:blipFill>
          <a:blip r:embed="rId2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a:extLst>
              <a:ext uri="{FF2B5EF4-FFF2-40B4-BE49-F238E27FC236}">
                <a16:creationId xmlns:a16="http://schemas.microsoft.com/office/drawing/2014/main" id="{8691EB3D-067F-E3B3-6555-6DE49ED523CD}"/>
              </a:ext>
            </a:extLst>
          </p:cNvPr>
          <p:cNvSpPr txBox="1"/>
          <p:nvPr/>
        </p:nvSpPr>
        <p:spPr>
          <a:xfrm>
            <a:off x="2030389" y="1076114"/>
            <a:ext cx="559769" cy="861774"/>
          </a:xfrm>
          <a:prstGeom prst="rect">
            <a:avLst/>
          </a:prstGeom>
          <a:noFill/>
        </p:spPr>
        <p:txBody>
          <a:bodyPr wrap="none" rtlCol="0">
            <a:spAutoFit/>
          </a:bodyPr>
          <a:lstStyle/>
          <a:p>
            <a:r>
              <a:rPr lang="en-US" sz="5000" dirty="0"/>
              <a:t>=</a:t>
            </a:r>
          </a:p>
        </p:txBody>
      </p:sp>
      <p:sp>
        <p:nvSpPr>
          <p:cNvPr id="74" name="TextBox 73">
            <a:extLst>
              <a:ext uri="{FF2B5EF4-FFF2-40B4-BE49-F238E27FC236}">
                <a16:creationId xmlns:a16="http://schemas.microsoft.com/office/drawing/2014/main" id="{FDEC8EFB-5207-9E31-8567-0C9C0524D335}"/>
              </a:ext>
            </a:extLst>
          </p:cNvPr>
          <p:cNvSpPr txBox="1"/>
          <p:nvPr/>
        </p:nvSpPr>
        <p:spPr>
          <a:xfrm>
            <a:off x="3387395" y="1062784"/>
            <a:ext cx="559769" cy="861774"/>
          </a:xfrm>
          <a:prstGeom prst="rect">
            <a:avLst/>
          </a:prstGeom>
          <a:noFill/>
        </p:spPr>
        <p:txBody>
          <a:bodyPr wrap="none" rtlCol="0">
            <a:spAutoFit/>
          </a:bodyPr>
          <a:lstStyle/>
          <a:p>
            <a:r>
              <a:rPr lang="en-US" sz="5000" dirty="0"/>
              <a:t>+</a:t>
            </a:r>
          </a:p>
        </p:txBody>
      </p:sp>
      <p:sp>
        <p:nvSpPr>
          <p:cNvPr id="75" name="TextBox 74">
            <a:extLst>
              <a:ext uri="{FF2B5EF4-FFF2-40B4-BE49-F238E27FC236}">
                <a16:creationId xmlns:a16="http://schemas.microsoft.com/office/drawing/2014/main" id="{49BB6A6E-AE8D-B390-2733-E82625A8E00D}"/>
              </a:ext>
            </a:extLst>
          </p:cNvPr>
          <p:cNvSpPr txBox="1"/>
          <p:nvPr/>
        </p:nvSpPr>
        <p:spPr>
          <a:xfrm>
            <a:off x="4683539" y="1057201"/>
            <a:ext cx="559769" cy="861774"/>
          </a:xfrm>
          <a:prstGeom prst="rect">
            <a:avLst/>
          </a:prstGeom>
          <a:noFill/>
        </p:spPr>
        <p:txBody>
          <a:bodyPr wrap="none" rtlCol="0">
            <a:spAutoFit/>
          </a:bodyPr>
          <a:lstStyle/>
          <a:p>
            <a:r>
              <a:rPr lang="en-US" sz="5000" dirty="0"/>
              <a:t>+</a:t>
            </a:r>
          </a:p>
        </p:txBody>
      </p:sp>
      <p:sp>
        <p:nvSpPr>
          <p:cNvPr id="76" name="TextBox 75">
            <a:extLst>
              <a:ext uri="{FF2B5EF4-FFF2-40B4-BE49-F238E27FC236}">
                <a16:creationId xmlns:a16="http://schemas.microsoft.com/office/drawing/2014/main" id="{6E298A41-D3C7-9971-D415-1410061472A3}"/>
              </a:ext>
            </a:extLst>
          </p:cNvPr>
          <p:cNvSpPr txBox="1"/>
          <p:nvPr/>
        </p:nvSpPr>
        <p:spPr>
          <a:xfrm>
            <a:off x="6051691" y="1057201"/>
            <a:ext cx="559769" cy="861774"/>
          </a:xfrm>
          <a:prstGeom prst="rect">
            <a:avLst/>
          </a:prstGeom>
          <a:noFill/>
        </p:spPr>
        <p:txBody>
          <a:bodyPr wrap="none" rtlCol="0">
            <a:spAutoFit/>
          </a:bodyPr>
          <a:lstStyle/>
          <a:p>
            <a:r>
              <a:rPr lang="en-US" sz="5000" dirty="0"/>
              <a:t>+</a:t>
            </a:r>
          </a:p>
        </p:txBody>
      </p:sp>
      <p:sp>
        <p:nvSpPr>
          <p:cNvPr id="77" name="TextBox 76">
            <a:extLst>
              <a:ext uri="{FF2B5EF4-FFF2-40B4-BE49-F238E27FC236}">
                <a16:creationId xmlns:a16="http://schemas.microsoft.com/office/drawing/2014/main" id="{B09A3B0C-69E5-E245-DF8D-E4B011B05253}"/>
              </a:ext>
            </a:extLst>
          </p:cNvPr>
          <p:cNvSpPr txBox="1"/>
          <p:nvPr/>
        </p:nvSpPr>
        <p:spPr>
          <a:xfrm>
            <a:off x="7347835" y="1057201"/>
            <a:ext cx="559769" cy="861774"/>
          </a:xfrm>
          <a:prstGeom prst="rect">
            <a:avLst/>
          </a:prstGeom>
          <a:noFill/>
        </p:spPr>
        <p:txBody>
          <a:bodyPr wrap="none" rtlCol="0">
            <a:spAutoFit/>
          </a:bodyPr>
          <a:lstStyle/>
          <a:p>
            <a:r>
              <a:rPr lang="en-US" sz="5000" dirty="0"/>
              <a:t>+</a:t>
            </a:r>
          </a:p>
        </p:txBody>
      </p:sp>
      <p:sp>
        <p:nvSpPr>
          <p:cNvPr id="79" name="Right Arrow 78">
            <a:extLst>
              <a:ext uri="{FF2B5EF4-FFF2-40B4-BE49-F238E27FC236}">
                <a16:creationId xmlns:a16="http://schemas.microsoft.com/office/drawing/2014/main" id="{2491CDD6-4890-AC21-BB2F-5ECC62852044}"/>
              </a:ext>
            </a:extLst>
          </p:cNvPr>
          <p:cNvSpPr/>
          <p:nvPr/>
        </p:nvSpPr>
        <p:spPr>
          <a:xfrm>
            <a:off x="4475962" y="2727879"/>
            <a:ext cx="978408" cy="4846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79">
            <a:extLst>
              <a:ext uri="{FF2B5EF4-FFF2-40B4-BE49-F238E27FC236}">
                <a16:creationId xmlns:a16="http://schemas.microsoft.com/office/drawing/2014/main" id="{4CA1E0CB-6C02-76CA-363C-A42E79D255BC}"/>
              </a:ext>
            </a:extLst>
          </p:cNvPr>
          <p:cNvSpPr/>
          <p:nvPr/>
        </p:nvSpPr>
        <p:spPr>
          <a:xfrm>
            <a:off x="4464154" y="3674578"/>
            <a:ext cx="978408" cy="4846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a:extLst>
              <a:ext uri="{FF2B5EF4-FFF2-40B4-BE49-F238E27FC236}">
                <a16:creationId xmlns:a16="http://schemas.microsoft.com/office/drawing/2014/main" id="{7E16BDC0-F516-5EEC-A5E1-6C240ECA326E}"/>
              </a:ext>
            </a:extLst>
          </p:cNvPr>
          <p:cNvSpPr/>
          <p:nvPr/>
        </p:nvSpPr>
        <p:spPr>
          <a:xfrm>
            <a:off x="4446258" y="4591258"/>
            <a:ext cx="978408" cy="4846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a:extLst>
              <a:ext uri="{FF2B5EF4-FFF2-40B4-BE49-F238E27FC236}">
                <a16:creationId xmlns:a16="http://schemas.microsoft.com/office/drawing/2014/main" id="{849542E3-ECBA-3360-8D7A-B11F82728B2A}"/>
              </a:ext>
            </a:extLst>
          </p:cNvPr>
          <p:cNvSpPr/>
          <p:nvPr/>
        </p:nvSpPr>
        <p:spPr>
          <a:xfrm>
            <a:off x="4434450" y="5537957"/>
            <a:ext cx="978408" cy="4846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45139F85-EC68-865A-3CE3-54C58E4A6AB9}"/>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36803104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5A2C68-1CAE-6FAD-2099-B8FAF08401D6}"/>
              </a:ext>
            </a:extLst>
          </p:cNvPr>
          <p:cNvSpPr txBox="1"/>
          <p:nvPr/>
        </p:nvSpPr>
        <p:spPr>
          <a:xfrm>
            <a:off x="2683936" y="2597078"/>
            <a:ext cx="132236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DISTRESSED  AND DISCONNECTED</a:t>
            </a:r>
          </a:p>
        </p:txBody>
      </p:sp>
      <p:sp>
        <p:nvSpPr>
          <p:cNvPr id="6" name="TextBox 5">
            <a:extLst>
              <a:ext uri="{FF2B5EF4-FFF2-40B4-BE49-F238E27FC236}">
                <a16:creationId xmlns:a16="http://schemas.microsoft.com/office/drawing/2014/main" id="{BBEC4E81-6F6B-7CB0-B15A-1234D767280F}"/>
              </a:ext>
            </a:extLst>
          </p:cNvPr>
          <p:cNvSpPr txBox="1"/>
          <p:nvPr/>
        </p:nvSpPr>
        <p:spPr>
          <a:xfrm>
            <a:off x="1229604" y="2600706"/>
            <a:ext cx="1322368"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DISBLED OR DIFFERENT</a:t>
            </a:r>
          </a:p>
        </p:txBody>
      </p:sp>
      <p:grpSp>
        <p:nvGrpSpPr>
          <p:cNvPr id="7" name="Group 6">
            <a:extLst>
              <a:ext uri="{FF2B5EF4-FFF2-40B4-BE49-F238E27FC236}">
                <a16:creationId xmlns:a16="http://schemas.microsoft.com/office/drawing/2014/main" id="{CE056CE8-81BE-52BF-ED53-88A090568DC4}"/>
              </a:ext>
            </a:extLst>
          </p:cNvPr>
          <p:cNvGrpSpPr/>
          <p:nvPr/>
        </p:nvGrpSpPr>
        <p:grpSpPr>
          <a:xfrm>
            <a:off x="1557147" y="1983206"/>
            <a:ext cx="665782" cy="587319"/>
            <a:chOff x="3838965" y="1332402"/>
            <a:chExt cx="819424" cy="722854"/>
          </a:xfrm>
          <a:solidFill>
            <a:schemeClr val="tx1"/>
          </a:solidFill>
        </p:grpSpPr>
        <p:sp>
          <p:nvSpPr>
            <p:cNvPr id="8" name="Freeform 7">
              <a:extLst>
                <a:ext uri="{FF2B5EF4-FFF2-40B4-BE49-F238E27FC236}">
                  <a16:creationId xmlns:a16="http://schemas.microsoft.com/office/drawing/2014/main" id="{CFA4CDC1-E804-10BB-91AF-87B0EC3A824F}"/>
                </a:ext>
              </a:extLst>
            </p:cNvPr>
            <p:cNvSpPr/>
            <p:nvPr/>
          </p:nvSpPr>
          <p:spPr>
            <a:xfrm>
              <a:off x="3838965" y="1332402"/>
              <a:ext cx="819424" cy="722854"/>
            </a:xfrm>
            <a:custGeom>
              <a:avLst/>
              <a:gdLst>
                <a:gd name="connsiteX0" fmla="*/ 816537 w 821538"/>
                <a:gd name="connsiteY0" fmla="*/ 666999 h 724148"/>
                <a:gd name="connsiteX1" fmla="*/ 444110 w 821538"/>
                <a:gd name="connsiteY1" fmla="*/ 19299 h 724148"/>
                <a:gd name="connsiteX2" fmla="*/ 392907 w 821538"/>
                <a:gd name="connsiteY2" fmla="*/ 4779 h 724148"/>
                <a:gd name="connsiteX3" fmla="*/ 378387 w 821538"/>
                <a:gd name="connsiteY3" fmla="*/ 19299 h 724148"/>
                <a:gd name="connsiteX4" fmla="*/ 5007 w 821538"/>
                <a:gd name="connsiteY4" fmla="*/ 666999 h 724148"/>
                <a:gd name="connsiteX5" fmla="*/ 19342 w 821538"/>
                <a:gd name="connsiteY5" fmla="*/ 719148 h 724148"/>
                <a:gd name="connsiteX6" fmla="*/ 38345 w 821538"/>
                <a:gd name="connsiteY6" fmla="*/ 724149 h 724148"/>
                <a:gd name="connsiteX7" fmla="*/ 783200 w 821538"/>
                <a:gd name="connsiteY7" fmla="*/ 724149 h 724148"/>
                <a:gd name="connsiteX8" fmla="*/ 821538 w 821538"/>
                <a:gd name="connsiteY8" fmla="*/ 686001 h 724148"/>
                <a:gd name="connsiteX9" fmla="*/ 816537 w 821538"/>
                <a:gd name="connsiteY9" fmla="*/ 666999 h 724148"/>
                <a:gd name="connsiteX10" fmla="*/ 799764 w 821538"/>
                <a:gd name="connsiteY10" fmla="*/ 695755 h 724148"/>
                <a:gd name="connsiteX11" fmla="*/ 783200 w 821538"/>
                <a:gd name="connsiteY11" fmla="*/ 705099 h 724148"/>
                <a:gd name="connsiteX12" fmla="*/ 38345 w 821538"/>
                <a:gd name="connsiteY12" fmla="*/ 705099 h 724148"/>
                <a:gd name="connsiteX13" fmla="*/ 21781 w 821538"/>
                <a:gd name="connsiteY13" fmla="*/ 695745 h 724148"/>
                <a:gd name="connsiteX14" fmla="*/ 21514 w 821538"/>
                <a:gd name="connsiteY14" fmla="*/ 676524 h 724148"/>
                <a:gd name="connsiteX15" fmla="*/ 395037 w 821538"/>
                <a:gd name="connsiteY15" fmla="*/ 28548 h 724148"/>
                <a:gd name="connsiteX16" fmla="*/ 420359 w 821538"/>
                <a:gd name="connsiteY16" fmla="*/ 21467 h 724148"/>
                <a:gd name="connsiteX17" fmla="*/ 427594 w 821538"/>
                <a:gd name="connsiteY17" fmla="*/ 28824 h 724148"/>
                <a:gd name="connsiteX18" fmla="*/ 799888 w 821538"/>
                <a:gd name="connsiteY18" fmla="*/ 676248 h 724148"/>
                <a:gd name="connsiteX19" fmla="*/ 799764 w 821538"/>
                <a:gd name="connsiteY19" fmla="*/ 695755 h 7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1538" h="724148">
                  <a:moveTo>
                    <a:pt x="816537" y="666999"/>
                  </a:moveTo>
                  <a:lnTo>
                    <a:pt x="444110" y="19299"/>
                  </a:lnTo>
                  <a:cubicBezTo>
                    <a:pt x="433980" y="1150"/>
                    <a:pt x="411056" y="-5351"/>
                    <a:pt x="392907" y="4779"/>
                  </a:cubicBezTo>
                  <a:cubicBezTo>
                    <a:pt x="386815" y="8179"/>
                    <a:pt x="381788" y="13207"/>
                    <a:pt x="378387" y="19299"/>
                  </a:cubicBezTo>
                  <a:lnTo>
                    <a:pt x="5007" y="666999"/>
                  </a:lnTo>
                  <a:cubicBezTo>
                    <a:pt x="-5435" y="685358"/>
                    <a:pt x="983" y="708706"/>
                    <a:pt x="19342" y="719148"/>
                  </a:cubicBezTo>
                  <a:cubicBezTo>
                    <a:pt x="25133" y="722442"/>
                    <a:pt x="31683" y="724165"/>
                    <a:pt x="38345" y="724149"/>
                  </a:cubicBezTo>
                  <a:lnTo>
                    <a:pt x="783200" y="724149"/>
                  </a:lnTo>
                  <a:cubicBezTo>
                    <a:pt x="804321" y="724201"/>
                    <a:pt x="821486" y="707122"/>
                    <a:pt x="821538" y="686001"/>
                  </a:cubicBezTo>
                  <a:cubicBezTo>
                    <a:pt x="821555" y="679339"/>
                    <a:pt x="819831" y="672789"/>
                    <a:pt x="816537" y="666999"/>
                  </a:cubicBezTo>
                  <a:close/>
                  <a:moveTo>
                    <a:pt x="799764" y="695755"/>
                  </a:moveTo>
                  <a:cubicBezTo>
                    <a:pt x="796343" y="701641"/>
                    <a:pt x="790007" y="705216"/>
                    <a:pt x="783200" y="705099"/>
                  </a:cubicBezTo>
                  <a:lnTo>
                    <a:pt x="38345" y="705099"/>
                  </a:lnTo>
                  <a:cubicBezTo>
                    <a:pt x="31535" y="705218"/>
                    <a:pt x="25196" y="701638"/>
                    <a:pt x="21781" y="695745"/>
                  </a:cubicBezTo>
                  <a:cubicBezTo>
                    <a:pt x="18229" y="689856"/>
                    <a:pt x="18127" y="682509"/>
                    <a:pt x="21514" y="676524"/>
                  </a:cubicBezTo>
                  <a:lnTo>
                    <a:pt x="395037" y="28548"/>
                  </a:lnTo>
                  <a:cubicBezTo>
                    <a:pt x="400074" y="19600"/>
                    <a:pt x="411412" y="16429"/>
                    <a:pt x="420359" y="21467"/>
                  </a:cubicBezTo>
                  <a:cubicBezTo>
                    <a:pt x="423417" y="23187"/>
                    <a:pt x="425925" y="25738"/>
                    <a:pt x="427594" y="28824"/>
                  </a:cubicBezTo>
                  <a:lnTo>
                    <a:pt x="799888" y="676248"/>
                  </a:lnTo>
                  <a:cubicBezTo>
                    <a:pt x="803380" y="682293"/>
                    <a:pt x="803333" y="689754"/>
                    <a:pt x="799764" y="695755"/>
                  </a:cubicBezTo>
                  <a:close/>
                </a:path>
              </a:pathLst>
            </a:custGeom>
            <a:grpFill/>
            <a:ln w="28575" cap="flat">
              <a:solidFill>
                <a:schemeClr val="tx1"/>
              </a:solidFill>
              <a:prstDash val="solid"/>
              <a:miter/>
            </a:ln>
          </p:spPr>
          <p:txBody>
            <a:bodyPr rtlCol="0" anchor="ctr"/>
            <a:lstStyle/>
            <a:p>
              <a:r>
                <a:rPr lang="en-US" sz="1788" dirty="0">
                  <a:solidFill>
                    <a:schemeClr val="bg1"/>
                  </a:solidFill>
                  <a:latin typeface="Arial Rounded MT Bold" panose="020F0704030504030204" pitchFamily="34" charset="77"/>
                </a:rPr>
                <a:t>    </a:t>
              </a:r>
            </a:p>
          </p:txBody>
        </p:sp>
        <p:pic>
          <p:nvPicPr>
            <p:cNvPr id="9" name="Graphic 8" descr="Close with solid fill">
              <a:extLst>
                <a:ext uri="{FF2B5EF4-FFF2-40B4-BE49-F238E27FC236}">
                  <a16:creationId xmlns:a16="http://schemas.microsoft.com/office/drawing/2014/main" id="{265179A6-DBC8-3139-4614-78883E68722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54293" y="1611237"/>
              <a:ext cx="371428" cy="371428"/>
            </a:xfrm>
            <a:prstGeom prst="rect">
              <a:avLst/>
            </a:prstGeom>
          </p:spPr>
        </p:pic>
      </p:grpSp>
      <p:pic>
        <p:nvPicPr>
          <p:cNvPr id="10" name="Graphic 9" descr="High voltage with solid fill">
            <a:extLst>
              <a:ext uri="{FF2B5EF4-FFF2-40B4-BE49-F238E27FC236}">
                <a16:creationId xmlns:a16="http://schemas.microsoft.com/office/drawing/2014/main" id="{1FD00FA7-2466-2EEB-C245-B4059B49ED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31435" y="831574"/>
            <a:ext cx="742950" cy="742950"/>
          </a:xfrm>
          <a:prstGeom prst="rect">
            <a:avLst/>
          </a:prstGeom>
        </p:spPr>
      </p:pic>
      <p:grpSp>
        <p:nvGrpSpPr>
          <p:cNvPr id="11" name="Group 10">
            <a:extLst>
              <a:ext uri="{FF2B5EF4-FFF2-40B4-BE49-F238E27FC236}">
                <a16:creationId xmlns:a16="http://schemas.microsoft.com/office/drawing/2014/main" id="{A7D145EC-84CB-7E83-C06D-0F6F8E0B54AB}"/>
              </a:ext>
            </a:extLst>
          </p:cNvPr>
          <p:cNvGrpSpPr/>
          <p:nvPr/>
        </p:nvGrpSpPr>
        <p:grpSpPr>
          <a:xfrm>
            <a:off x="2979819" y="1995799"/>
            <a:ext cx="665782" cy="587319"/>
            <a:chOff x="5589946" y="1332402"/>
            <a:chExt cx="819424" cy="722854"/>
          </a:xfrm>
          <a:solidFill>
            <a:schemeClr val="tx1"/>
          </a:solidFill>
        </p:grpSpPr>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4F57EB0-930B-6B6E-85A2-BA1413B6D45A}"/>
                    </a:ext>
                  </a:extLst>
                </p14:cNvPr>
                <p14:cNvContentPartPr/>
                <p14:nvPr/>
              </p14:nvContentPartPr>
              <p14:xfrm>
                <a:off x="5847475" y="1680767"/>
                <a:ext cx="358382" cy="281737"/>
              </p14:xfrm>
            </p:contentPart>
          </mc:Choice>
          <mc:Fallback xmlns="">
            <p:pic>
              <p:nvPicPr>
                <p:cNvPr id="24" name="Ink 23">
                  <a:extLst>
                    <a:ext uri="{FF2B5EF4-FFF2-40B4-BE49-F238E27FC236}">
                      <a16:creationId xmlns:a16="http://schemas.microsoft.com/office/drawing/2014/main" id="{8C2E329F-A0E5-4396-D6AE-64FC491E9042}"/>
                    </a:ext>
                  </a:extLst>
                </p:cNvPr>
                <p:cNvPicPr/>
                <p:nvPr/>
              </p:nvPicPr>
              <p:blipFill>
                <a:blip r:embed="rId38"/>
                <a:stretch>
                  <a:fillRect/>
                </a:stretch>
              </p:blipFill>
              <p:spPr>
                <a:xfrm>
                  <a:off x="5840998" y="1674299"/>
                  <a:ext cx="370616" cy="293955"/>
                </a:xfrm>
                <a:prstGeom prst="rect">
                  <a:avLst/>
                </a:prstGeom>
              </p:spPr>
            </p:pic>
          </mc:Fallback>
        </mc:AlternateContent>
        <p:sp>
          <p:nvSpPr>
            <p:cNvPr id="13" name="Freeform 12">
              <a:extLst>
                <a:ext uri="{FF2B5EF4-FFF2-40B4-BE49-F238E27FC236}">
                  <a16:creationId xmlns:a16="http://schemas.microsoft.com/office/drawing/2014/main" id="{CD07A428-589A-C02A-BB50-C7104F0DFEB1}"/>
                </a:ext>
              </a:extLst>
            </p:cNvPr>
            <p:cNvSpPr/>
            <p:nvPr/>
          </p:nvSpPr>
          <p:spPr>
            <a:xfrm>
              <a:off x="5589946" y="1332402"/>
              <a:ext cx="819424" cy="722854"/>
            </a:xfrm>
            <a:custGeom>
              <a:avLst/>
              <a:gdLst>
                <a:gd name="connsiteX0" fmla="*/ 816537 w 821538"/>
                <a:gd name="connsiteY0" fmla="*/ 666999 h 724148"/>
                <a:gd name="connsiteX1" fmla="*/ 444110 w 821538"/>
                <a:gd name="connsiteY1" fmla="*/ 19299 h 724148"/>
                <a:gd name="connsiteX2" fmla="*/ 392907 w 821538"/>
                <a:gd name="connsiteY2" fmla="*/ 4779 h 724148"/>
                <a:gd name="connsiteX3" fmla="*/ 378387 w 821538"/>
                <a:gd name="connsiteY3" fmla="*/ 19299 h 724148"/>
                <a:gd name="connsiteX4" fmla="*/ 5007 w 821538"/>
                <a:gd name="connsiteY4" fmla="*/ 666999 h 724148"/>
                <a:gd name="connsiteX5" fmla="*/ 19342 w 821538"/>
                <a:gd name="connsiteY5" fmla="*/ 719148 h 724148"/>
                <a:gd name="connsiteX6" fmla="*/ 38345 w 821538"/>
                <a:gd name="connsiteY6" fmla="*/ 724149 h 724148"/>
                <a:gd name="connsiteX7" fmla="*/ 783200 w 821538"/>
                <a:gd name="connsiteY7" fmla="*/ 724149 h 724148"/>
                <a:gd name="connsiteX8" fmla="*/ 821538 w 821538"/>
                <a:gd name="connsiteY8" fmla="*/ 686001 h 724148"/>
                <a:gd name="connsiteX9" fmla="*/ 816537 w 821538"/>
                <a:gd name="connsiteY9" fmla="*/ 666999 h 724148"/>
                <a:gd name="connsiteX10" fmla="*/ 799764 w 821538"/>
                <a:gd name="connsiteY10" fmla="*/ 695755 h 724148"/>
                <a:gd name="connsiteX11" fmla="*/ 783200 w 821538"/>
                <a:gd name="connsiteY11" fmla="*/ 705099 h 724148"/>
                <a:gd name="connsiteX12" fmla="*/ 38345 w 821538"/>
                <a:gd name="connsiteY12" fmla="*/ 705099 h 724148"/>
                <a:gd name="connsiteX13" fmla="*/ 21781 w 821538"/>
                <a:gd name="connsiteY13" fmla="*/ 695745 h 724148"/>
                <a:gd name="connsiteX14" fmla="*/ 21514 w 821538"/>
                <a:gd name="connsiteY14" fmla="*/ 676524 h 724148"/>
                <a:gd name="connsiteX15" fmla="*/ 395037 w 821538"/>
                <a:gd name="connsiteY15" fmla="*/ 28548 h 724148"/>
                <a:gd name="connsiteX16" fmla="*/ 420359 w 821538"/>
                <a:gd name="connsiteY16" fmla="*/ 21467 h 724148"/>
                <a:gd name="connsiteX17" fmla="*/ 427594 w 821538"/>
                <a:gd name="connsiteY17" fmla="*/ 28824 h 724148"/>
                <a:gd name="connsiteX18" fmla="*/ 799888 w 821538"/>
                <a:gd name="connsiteY18" fmla="*/ 676248 h 724148"/>
                <a:gd name="connsiteX19" fmla="*/ 799764 w 821538"/>
                <a:gd name="connsiteY19" fmla="*/ 695755 h 7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1538" h="724148">
                  <a:moveTo>
                    <a:pt x="816537" y="666999"/>
                  </a:moveTo>
                  <a:lnTo>
                    <a:pt x="444110" y="19299"/>
                  </a:lnTo>
                  <a:cubicBezTo>
                    <a:pt x="433980" y="1150"/>
                    <a:pt x="411056" y="-5351"/>
                    <a:pt x="392907" y="4779"/>
                  </a:cubicBezTo>
                  <a:cubicBezTo>
                    <a:pt x="386815" y="8179"/>
                    <a:pt x="381788" y="13207"/>
                    <a:pt x="378387" y="19299"/>
                  </a:cubicBezTo>
                  <a:lnTo>
                    <a:pt x="5007" y="666999"/>
                  </a:lnTo>
                  <a:cubicBezTo>
                    <a:pt x="-5435" y="685358"/>
                    <a:pt x="983" y="708706"/>
                    <a:pt x="19342" y="719148"/>
                  </a:cubicBezTo>
                  <a:cubicBezTo>
                    <a:pt x="25133" y="722442"/>
                    <a:pt x="31683" y="724165"/>
                    <a:pt x="38345" y="724149"/>
                  </a:cubicBezTo>
                  <a:lnTo>
                    <a:pt x="783200" y="724149"/>
                  </a:lnTo>
                  <a:cubicBezTo>
                    <a:pt x="804321" y="724201"/>
                    <a:pt x="821486" y="707122"/>
                    <a:pt x="821538" y="686001"/>
                  </a:cubicBezTo>
                  <a:cubicBezTo>
                    <a:pt x="821555" y="679339"/>
                    <a:pt x="819831" y="672789"/>
                    <a:pt x="816537" y="666999"/>
                  </a:cubicBezTo>
                  <a:close/>
                  <a:moveTo>
                    <a:pt x="799764" y="695755"/>
                  </a:moveTo>
                  <a:cubicBezTo>
                    <a:pt x="796343" y="701641"/>
                    <a:pt x="790007" y="705216"/>
                    <a:pt x="783200" y="705099"/>
                  </a:cubicBezTo>
                  <a:lnTo>
                    <a:pt x="38345" y="705099"/>
                  </a:lnTo>
                  <a:cubicBezTo>
                    <a:pt x="31535" y="705218"/>
                    <a:pt x="25196" y="701638"/>
                    <a:pt x="21781" y="695745"/>
                  </a:cubicBezTo>
                  <a:cubicBezTo>
                    <a:pt x="18229" y="689856"/>
                    <a:pt x="18127" y="682509"/>
                    <a:pt x="21514" y="676524"/>
                  </a:cubicBezTo>
                  <a:lnTo>
                    <a:pt x="395037" y="28548"/>
                  </a:lnTo>
                  <a:cubicBezTo>
                    <a:pt x="400074" y="19600"/>
                    <a:pt x="411412" y="16429"/>
                    <a:pt x="420359" y="21467"/>
                  </a:cubicBezTo>
                  <a:cubicBezTo>
                    <a:pt x="423417" y="23187"/>
                    <a:pt x="425925" y="25738"/>
                    <a:pt x="427594" y="28824"/>
                  </a:cubicBezTo>
                  <a:lnTo>
                    <a:pt x="799888" y="676248"/>
                  </a:lnTo>
                  <a:cubicBezTo>
                    <a:pt x="803380" y="682293"/>
                    <a:pt x="803333" y="689754"/>
                    <a:pt x="799764" y="695755"/>
                  </a:cubicBezTo>
                  <a:close/>
                </a:path>
              </a:pathLst>
            </a:custGeom>
            <a:grpFill/>
            <a:ln w="28575" cap="flat">
              <a:solidFill>
                <a:schemeClr val="tx1"/>
              </a:solidFill>
              <a:prstDash val="solid"/>
              <a:miter/>
            </a:ln>
          </p:spPr>
          <p:txBody>
            <a:bodyPr rtlCol="0" anchor="ctr"/>
            <a:lstStyle/>
            <a:p>
              <a:r>
                <a:rPr lang="en-US" sz="1788" dirty="0">
                  <a:solidFill>
                    <a:schemeClr val="bg1"/>
                  </a:solidFill>
                  <a:latin typeface="Arial Rounded MT Bold" panose="020F0704030504030204" pitchFamily="34" charset="77"/>
                </a:rPr>
                <a:t>    </a:t>
              </a:r>
            </a:p>
          </p:txBody>
        </p:sp>
      </p:grpSp>
      <p:pic>
        <p:nvPicPr>
          <p:cNvPr id="14" name="Graphic 13" descr="Worried face outline with solid fill">
            <a:extLst>
              <a:ext uri="{FF2B5EF4-FFF2-40B4-BE49-F238E27FC236}">
                <a16:creationId xmlns:a16="http://schemas.microsoft.com/office/drawing/2014/main" id="{462F57E2-875B-8489-6154-1782C96798AA}"/>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2938884" y="2961712"/>
            <a:ext cx="724562" cy="724562"/>
          </a:xfrm>
          <a:prstGeom prst="rect">
            <a:avLst/>
          </a:prstGeom>
        </p:spPr>
      </p:pic>
      <p:grpSp>
        <p:nvGrpSpPr>
          <p:cNvPr id="15" name="Group 14">
            <a:extLst>
              <a:ext uri="{FF2B5EF4-FFF2-40B4-BE49-F238E27FC236}">
                <a16:creationId xmlns:a16="http://schemas.microsoft.com/office/drawing/2014/main" id="{5FB40C5A-54D6-BE21-6048-70DC412CBF81}"/>
              </a:ext>
            </a:extLst>
          </p:cNvPr>
          <p:cNvGrpSpPr/>
          <p:nvPr/>
        </p:nvGrpSpPr>
        <p:grpSpPr>
          <a:xfrm>
            <a:off x="1527978" y="3964144"/>
            <a:ext cx="612861" cy="615012"/>
            <a:chOff x="8012964" y="5521420"/>
            <a:chExt cx="1099893" cy="1099893"/>
          </a:xfrm>
          <a:solidFill>
            <a:schemeClr val="tx1"/>
          </a:solidFill>
        </p:grpSpPr>
        <p:pic>
          <p:nvPicPr>
            <p:cNvPr id="16" name="Graphic 15" descr="Gears with solid fill">
              <a:extLst>
                <a:ext uri="{FF2B5EF4-FFF2-40B4-BE49-F238E27FC236}">
                  <a16:creationId xmlns:a16="http://schemas.microsoft.com/office/drawing/2014/main" id="{719F8133-6A02-3194-6CA2-17978344B50D}"/>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8012964" y="5521420"/>
              <a:ext cx="1099893" cy="1099893"/>
            </a:xfrm>
            <a:prstGeom prst="rect">
              <a:avLst/>
            </a:prstGeom>
          </p:spPr>
        </p:pic>
        <p:pic>
          <p:nvPicPr>
            <p:cNvPr id="17" name="Graphic 16" descr="Close with solid fill">
              <a:extLst>
                <a:ext uri="{FF2B5EF4-FFF2-40B4-BE49-F238E27FC236}">
                  <a16:creationId xmlns:a16="http://schemas.microsoft.com/office/drawing/2014/main" id="{8FAA8902-A22A-3ABB-4A4D-0C709882CF37}"/>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8711681" y="6128956"/>
              <a:ext cx="401176" cy="401176"/>
            </a:xfrm>
            <a:prstGeom prst="rect">
              <a:avLst/>
            </a:prstGeom>
          </p:spPr>
        </p:pic>
      </p:grpSp>
      <p:pic>
        <p:nvPicPr>
          <p:cNvPr id="18" name="Graphic 17" descr="Warning with solid fill">
            <a:extLst>
              <a:ext uri="{FF2B5EF4-FFF2-40B4-BE49-F238E27FC236}">
                <a16:creationId xmlns:a16="http://schemas.microsoft.com/office/drawing/2014/main" id="{8F8F454C-8621-DDDB-EBA3-223AB2D94048}"/>
              </a:ext>
            </a:extLst>
          </p:cNvPr>
          <p:cNvPicPr>
            <a:picLocks noChangeAspect="1"/>
          </p:cNvPicPr>
          <p:nvPr/>
        </p:nvPicPr>
        <p:blipFill>
          <a:blip>
            <a:extLst>
              <a:ext uri="{96DAC541-7B7A-43D3-8B79-37D633B846F1}">
                <asvg:svgBlip xmlns:asvg="http://schemas.microsoft.com/office/drawing/2016/SVG/main" r:embed="rId42"/>
              </a:ext>
            </a:extLst>
          </a:blip>
          <a:stretch>
            <a:fillRect/>
          </a:stretch>
        </p:blipFill>
        <p:spPr>
          <a:xfrm>
            <a:off x="1523919" y="2949426"/>
            <a:ext cx="718036" cy="718036"/>
          </a:xfrm>
          <a:prstGeom prst="rect">
            <a:avLst/>
          </a:prstGeom>
        </p:spPr>
      </p:pic>
      <p:grpSp>
        <p:nvGrpSpPr>
          <p:cNvPr id="19" name="Group 18">
            <a:extLst>
              <a:ext uri="{FF2B5EF4-FFF2-40B4-BE49-F238E27FC236}">
                <a16:creationId xmlns:a16="http://schemas.microsoft.com/office/drawing/2014/main" id="{F116D652-C204-6B22-C841-94C4447BE17A}"/>
              </a:ext>
            </a:extLst>
          </p:cNvPr>
          <p:cNvGrpSpPr/>
          <p:nvPr/>
        </p:nvGrpSpPr>
        <p:grpSpPr>
          <a:xfrm rot="5400000">
            <a:off x="2974565" y="3970484"/>
            <a:ext cx="669243" cy="697527"/>
            <a:chOff x="9729602" y="5477457"/>
            <a:chExt cx="1188120" cy="1188120"/>
          </a:xfrm>
          <a:solidFill>
            <a:schemeClr val="tx1"/>
          </a:solidFill>
        </p:grpSpPr>
        <p:pic>
          <p:nvPicPr>
            <p:cNvPr id="20" name="Graphic 19" descr="Clenched Fist with solid fill">
              <a:extLst>
                <a:ext uri="{FF2B5EF4-FFF2-40B4-BE49-F238E27FC236}">
                  <a16:creationId xmlns:a16="http://schemas.microsoft.com/office/drawing/2014/main" id="{E78DAFE0-AF62-DD87-3E62-CC12CC3BB80C}"/>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9729602" y="5477457"/>
              <a:ext cx="1188120" cy="1188120"/>
            </a:xfrm>
            <a:prstGeom prst="rect">
              <a:avLst/>
            </a:prstGeom>
          </p:spPr>
        </p:pic>
        <p:cxnSp>
          <p:nvCxnSpPr>
            <p:cNvPr id="21" name="Straight Connector 20">
              <a:extLst>
                <a:ext uri="{FF2B5EF4-FFF2-40B4-BE49-F238E27FC236}">
                  <a16:creationId xmlns:a16="http://schemas.microsoft.com/office/drawing/2014/main" id="{B1773786-EBD8-1A35-3208-7F5DFCE50609}"/>
                </a:ext>
              </a:extLst>
            </p:cNvPr>
            <p:cNvCxnSpPr>
              <a:cxnSpLocks/>
            </p:cNvCxnSpPr>
            <p:nvPr/>
          </p:nvCxnSpPr>
          <p:spPr>
            <a:xfrm>
              <a:off x="10180881" y="6241143"/>
              <a:ext cx="269405" cy="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E2F14AD-88D3-DB8A-44C1-039E73ECEB05}"/>
                </a:ext>
              </a:extLst>
            </p:cNvPr>
            <p:cNvCxnSpPr>
              <a:cxnSpLocks/>
            </p:cNvCxnSpPr>
            <p:nvPr/>
          </p:nvCxnSpPr>
          <p:spPr>
            <a:xfrm>
              <a:off x="10173625" y="6320972"/>
              <a:ext cx="269406" cy="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F94DB60A-DA21-DBD1-A36B-AB4901E604DD}"/>
              </a:ext>
            </a:extLst>
          </p:cNvPr>
          <p:cNvSpPr txBox="1"/>
          <p:nvPr/>
        </p:nvSpPr>
        <p:spPr>
          <a:xfrm>
            <a:off x="2861097" y="3653071"/>
            <a:ext cx="885179"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DISTRAUGHT</a:t>
            </a:r>
          </a:p>
        </p:txBody>
      </p:sp>
      <p:sp>
        <p:nvSpPr>
          <p:cNvPr id="24" name="TextBox 23">
            <a:extLst>
              <a:ext uri="{FF2B5EF4-FFF2-40B4-BE49-F238E27FC236}">
                <a16:creationId xmlns:a16="http://schemas.microsoft.com/office/drawing/2014/main" id="{D8060751-FA2D-E632-6514-4D18D4B18A13}"/>
              </a:ext>
            </a:extLst>
          </p:cNvPr>
          <p:cNvSpPr txBox="1"/>
          <p:nvPr/>
        </p:nvSpPr>
        <p:spPr>
          <a:xfrm>
            <a:off x="1545688" y="3648683"/>
            <a:ext cx="700834"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IMPAIRED</a:t>
            </a:r>
          </a:p>
        </p:txBody>
      </p:sp>
      <p:sp>
        <p:nvSpPr>
          <p:cNvPr id="25" name="TextBox 24">
            <a:extLst>
              <a:ext uri="{FF2B5EF4-FFF2-40B4-BE49-F238E27FC236}">
                <a16:creationId xmlns:a16="http://schemas.microsoft.com/office/drawing/2014/main" id="{E6ACCA54-2DA7-EB41-72A8-BA419A2C46B0}"/>
              </a:ext>
            </a:extLst>
          </p:cNvPr>
          <p:cNvSpPr txBox="1"/>
          <p:nvPr/>
        </p:nvSpPr>
        <p:spPr>
          <a:xfrm>
            <a:off x="1317650" y="4544511"/>
            <a:ext cx="1090363"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DYSFUNCTIONAL</a:t>
            </a:r>
          </a:p>
        </p:txBody>
      </p:sp>
      <p:sp>
        <p:nvSpPr>
          <p:cNvPr id="26" name="TextBox 25">
            <a:extLst>
              <a:ext uri="{FF2B5EF4-FFF2-40B4-BE49-F238E27FC236}">
                <a16:creationId xmlns:a16="http://schemas.microsoft.com/office/drawing/2014/main" id="{1B6B4206-3E79-90F5-BB5B-7FCAF9C96AAE}"/>
              </a:ext>
            </a:extLst>
          </p:cNvPr>
          <p:cNvSpPr txBox="1"/>
          <p:nvPr/>
        </p:nvSpPr>
        <p:spPr>
          <a:xfrm>
            <a:off x="2517566" y="4553424"/>
            <a:ext cx="1552028" cy="217432"/>
          </a:xfrm>
          <a:prstGeom prst="rect">
            <a:avLst/>
          </a:prstGeom>
          <a:noFill/>
          <a:ln>
            <a:noFill/>
          </a:ln>
        </p:spPr>
        <p:txBody>
          <a:bodyPr wrap="none" rtlCol="0">
            <a:spAutoFit/>
          </a:bodyPr>
          <a:lstStyle/>
          <a:p>
            <a:pPr algn="ctr"/>
            <a:r>
              <a:rPr lang="en-US" sz="813" dirty="0">
                <a:latin typeface="Arial Rounded MT Bold" panose="020F0704030504030204" pitchFamily="34" charset="77"/>
              </a:rPr>
              <a:t>HARMFUL TO OURSELVES</a:t>
            </a:r>
          </a:p>
        </p:txBody>
      </p:sp>
      <p:pic>
        <p:nvPicPr>
          <p:cNvPr id="29" name="Graphic 28" descr="Confused person with solid fill">
            <a:extLst>
              <a:ext uri="{FF2B5EF4-FFF2-40B4-BE49-F238E27FC236}">
                <a16:creationId xmlns:a16="http://schemas.microsoft.com/office/drawing/2014/main" id="{A37C1BD1-E843-19C8-9135-23EC73DD5318}"/>
              </a:ext>
            </a:extLst>
          </p:cNvPr>
          <p:cNvPicPr>
            <a:picLocks noChangeAspect="1"/>
          </p:cNvPicPr>
          <p:nvPr/>
        </p:nvPicPr>
        <p:blipFill>
          <a:blip>
            <a:extLst>
              <a:ext uri="{96DAC541-7B7A-43D3-8B79-37D633B846F1}">
                <asvg:svgBlip xmlns:asvg="http://schemas.microsoft.com/office/drawing/2016/SVG/main" r:embed="rId44"/>
              </a:ext>
            </a:extLst>
          </a:blip>
          <a:stretch>
            <a:fillRect/>
          </a:stretch>
        </p:blipFill>
        <p:spPr>
          <a:xfrm>
            <a:off x="6537985" y="1075711"/>
            <a:ext cx="943785" cy="943785"/>
          </a:xfrm>
          <a:prstGeom prst="rect">
            <a:avLst/>
          </a:prstGeom>
        </p:spPr>
      </p:pic>
      <p:pic>
        <p:nvPicPr>
          <p:cNvPr id="30" name="Graphic 29" descr="Flip calendar with solid fill">
            <a:extLst>
              <a:ext uri="{FF2B5EF4-FFF2-40B4-BE49-F238E27FC236}">
                <a16:creationId xmlns:a16="http://schemas.microsoft.com/office/drawing/2014/main" id="{5848E75E-FF8A-9F6D-5984-123432B6876B}"/>
              </a:ext>
            </a:extLst>
          </p:cNvPr>
          <p:cNvPicPr>
            <a:picLocks noChangeAspect="1"/>
          </p:cNvPicPr>
          <p:nvPr/>
        </p:nvPicPr>
        <p:blipFill>
          <a:blip>
            <a:extLst>
              <a:ext uri="{96DAC541-7B7A-43D3-8B79-37D633B846F1}">
                <asvg:svgBlip xmlns:asvg="http://schemas.microsoft.com/office/drawing/2016/SVG/main" r:embed="rId45"/>
              </a:ext>
            </a:extLst>
          </a:blip>
          <a:stretch>
            <a:fillRect/>
          </a:stretch>
        </p:blipFill>
        <p:spPr>
          <a:xfrm>
            <a:off x="5923029" y="1878317"/>
            <a:ext cx="742950" cy="742950"/>
          </a:xfrm>
          <a:prstGeom prst="rect">
            <a:avLst/>
          </a:prstGeom>
        </p:spPr>
      </p:pic>
      <p:pic>
        <p:nvPicPr>
          <p:cNvPr id="31" name="Graphic 30" descr="Close with solid fill">
            <a:extLst>
              <a:ext uri="{FF2B5EF4-FFF2-40B4-BE49-F238E27FC236}">
                <a16:creationId xmlns:a16="http://schemas.microsoft.com/office/drawing/2014/main" id="{2509DEF8-C4E1-D79F-A332-3FF972EF512F}"/>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6163035" y="2231254"/>
            <a:ext cx="237093" cy="237093"/>
          </a:xfrm>
          <a:prstGeom prst="rect">
            <a:avLst/>
          </a:prstGeom>
        </p:spPr>
      </p:pic>
      <p:grpSp>
        <p:nvGrpSpPr>
          <p:cNvPr id="32" name="Group 31">
            <a:extLst>
              <a:ext uri="{FF2B5EF4-FFF2-40B4-BE49-F238E27FC236}">
                <a16:creationId xmlns:a16="http://schemas.microsoft.com/office/drawing/2014/main" id="{1EFDA227-A639-BB59-92A5-236C40717EF7}"/>
              </a:ext>
            </a:extLst>
          </p:cNvPr>
          <p:cNvGrpSpPr/>
          <p:nvPr/>
        </p:nvGrpSpPr>
        <p:grpSpPr>
          <a:xfrm>
            <a:off x="7362785" y="1892368"/>
            <a:ext cx="742950" cy="742950"/>
            <a:chOff x="2043450" y="2028129"/>
            <a:chExt cx="914400" cy="914400"/>
          </a:xfrm>
          <a:solidFill>
            <a:schemeClr val="tx1"/>
          </a:solidFill>
        </p:grpSpPr>
        <p:pic>
          <p:nvPicPr>
            <p:cNvPr id="33" name="Graphic 32" descr="Daily calendar with solid fill">
              <a:extLst>
                <a:ext uri="{FF2B5EF4-FFF2-40B4-BE49-F238E27FC236}">
                  <a16:creationId xmlns:a16="http://schemas.microsoft.com/office/drawing/2014/main" id="{A19AF229-5B7C-1BE5-D5AF-5858E5385B54}"/>
                </a:ext>
              </a:extLst>
            </p:cNvPr>
            <p:cNvPicPr>
              <a:picLocks noChangeAspect="1"/>
            </p:cNvPicPr>
            <p:nvPr/>
          </p:nvPicPr>
          <p:blipFill>
            <a:blip>
              <a:extLst>
                <a:ext uri="{96DAC541-7B7A-43D3-8B79-37D633B846F1}">
                  <asvg:svgBlip xmlns:asvg="http://schemas.microsoft.com/office/drawing/2016/SVG/main" r:embed="rId46"/>
                </a:ext>
              </a:extLst>
            </a:blip>
            <a:stretch>
              <a:fillRect/>
            </a:stretch>
          </p:blipFill>
          <p:spPr>
            <a:xfrm>
              <a:off x="2043450" y="2028129"/>
              <a:ext cx="914400" cy="914400"/>
            </a:xfrm>
            <a:prstGeom prst="rect">
              <a:avLst/>
            </a:prstGeom>
          </p:spPr>
        </p:pic>
        <p:pic>
          <p:nvPicPr>
            <p:cNvPr id="34" name="Graphic 33" descr="Close with solid fill">
              <a:extLst>
                <a:ext uri="{FF2B5EF4-FFF2-40B4-BE49-F238E27FC236}">
                  <a16:creationId xmlns:a16="http://schemas.microsoft.com/office/drawing/2014/main" id="{FD524CDD-1984-E142-B26B-4B300A039730}"/>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2267121" y="2451131"/>
              <a:ext cx="72598" cy="72598"/>
            </a:xfrm>
            <a:prstGeom prst="rect">
              <a:avLst/>
            </a:prstGeom>
          </p:spPr>
        </p:pic>
        <p:pic>
          <p:nvPicPr>
            <p:cNvPr id="35" name="Graphic 34" descr="Close with solid fill">
              <a:extLst>
                <a:ext uri="{FF2B5EF4-FFF2-40B4-BE49-F238E27FC236}">
                  <a16:creationId xmlns:a16="http://schemas.microsoft.com/office/drawing/2014/main" id="{D9571551-408E-DFAA-FE50-18E4F39AFB42}"/>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2463971" y="2565431"/>
              <a:ext cx="72598" cy="72598"/>
            </a:xfrm>
            <a:prstGeom prst="rect">
              <a:avLst/>
            </a:prstGeom>
          </p:spPr>
        </p:pic>
        <p:pic>
          <p:nvPicPr>
            <p:cNvPr id="36" name="Graphic 35" descr="Close with solid fill">
              <a:extLst>
                <a:ext uri="{FF2B5EF4-FFF2-40B4-BE49-F238E27FC236}">
                  <a16:creationId xmlns:a16="http://schemas.microsoft.com/office/drawing/2014/main" id="{967162C0-9857-DB1E-17A5-2C2074C8D98B}"/>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2467146" y="2679731"/>
              <a:ext cx="72598" cy="72598"/>
            </a:xfrm>
            <a:prstGeom prst="rect">
              <a:avLst/>
            </a:prstGeom>
          </p:spPr>
        </p:pic>
      </p:grpSp>
      <p:grpSp>
        <p:nvGrpSpPr>
          <p:cNvPr id="37" name="Group 36">
            <a:extLst>
              <a:ext uri="{FF2B5EF4-FFF2-40B4-BE49-F238E27FC236}">
                <a16:creationId xmlns:a16="http://schemas.microsoft.com/office/drawing/2014/main" id="{019BE017-06D6-347C-A3CB-CFC0657A38B0}"/>
              </a:ext>
            </a:extLst>
          </p:cNvPr>
          <p:cNvGrpSpPr/>
          <p:nvPr/>
        </p:nvGrpSpPr>
        <p:grpSpPr>
          <a:xfrm>
            <a:off x="5923029" y="2878287"/>
            <a:ext cx="742950" cy="742950"/>
            <a:chOff x="207333" y="2897558"/>
            <a:chExt cx="914400" cy="914400"/>
          </a:xfrm>
          <a:solidFill>
            <a:schemeClr val="tx1"/>
          </a:solidFill>
        </p:grpSpPr>
        <p:pic>
          <p:nvPicPr>
            <p:cNvPr id="38" name="Graphic 37" descr="Monthly calendar with solid fill">
              <a:extLst>
                <a:ext uri="{FF2B5EF4-FFF2-40B4-BE49-F238E27FC236}">
                  <a16:creationId xmlns:a16="http://schemas.microsoft.com/office/drawing/2014/main" id="{5656C1B5-1583-ECE7-9CC2-CF5AF73337F3}"/>
                </a:ext>
              </a:extLst>
            </p:cNvPr>
            <p:cNvPicPr>
              <a:picLocks noChangeAspect="1"/>
            </p:cNvPicPr>
            <p:nvPr/>
          </p:nvPicPr>
          <p:blipFill>
            <a:blip>
              <a:extLst>
                <a:ext uri="{96DAC541-7B7A-43D3-8B79-37D633B846F1}">
                  <asvg:svgBlip xmlns:asvg="http://schemas.microsoft.com/office/drawing/2016/SVG/main" r:embed="rId47"/>
                </a:ext>
              </a:extLst>
            </a:blip>
            <a:stretch>
              <a:fillRect/>
            </a:stretch>
          </p:blipFill>
          <p:spPr>
            <a:xfrm>
              <a:off x="207333" y="2897558"/>
              <a:ext cx="914400" cy="914400"/>
            </a:xfrm>
            <a:prstGeom prst="rect">
              <a:avLst/>
            </a:prstGeom>
          </p:spPr>
        </p:pic>
        <p:pic>
          <p:nvPicPr>
            <p:cNvPr id="39" name="Graphic 38" descr="Close with solid fill">
              <a:extLst>
                <a:ext uri="{FF2B5EF4-FFF2-40B4-BE49-F238E27FC236}">
                  <a16:creationId xmlns:a16="http://schemas.microsoft.com/office/drawing/2014/main" id="{9FD5282F-B61C-B280-639E-9DD4DBAFDE37}"/>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628234" y="3213975"/>
              <a:ext cx="72598" cy="72598"/>
            </a:xfrm>
            <a:prstGeom prst="rect">
              <a:avLst/>
            </a:prstGeom>
          </p:spPr>
        </p:pic>
        <p:pic>
          <p:nvPicPr>
            <p:cNvPr id="40" name="Graphic 39" descr="Close with solid fill">
              <a:extLst>
                <a:ext uri="{FF2B5EF4-FFF2-40B4-BE49-F238E27FC236}">
                  <a16:creationId xmlns:a16="http://schemas.microsoft.com/office/drawing/2014/main" id="{9E8E987C-997A-AAC1-09CD-8E92ED27C04D}"/>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504409" y="3433050"/>
              <a:ext cx="45719" cy="45719"/>
            </a:xfrm>
            <a:prstGeom prst="rect">
              <a:avLst/>
            </a:prstGeom>
          </p:spPr>
        </p:pic>
        <p:pic>
          <p:nvPicPr>
            <p:cNvPr id="41" name="Graphic 40" descr="Close with solid fill">
              <a:extLst>
                <a:ext uri="{FF2B5EF4-FFF2-40B4-BE49-F238E27FC236}">
                  <a16:creationId xmlns:a16="http://schemas.microsoft.com/office/drawing/2014/main" id="{EE50DAAA-9D68-37E5-A4C1-D9DD14A1166F}"/>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628234" y="3547350"/>
              <a:ext cx="45719" cy="45719"/>
            </a:xfrm>
            <a:prstGeom prst="rect">
              <a:avLst/>
            </a:prstGeom>
          </p:spPr>
        </p:pic>
      </p:grpSp>
      <p:pic>
        <p:nvPicPr>
          <p:cNvPr id="42" name="Graphic 41" descr="Dim (Medium Sun) with solid fill">
            <a:extLst>
              <a:ext uri="{FF2B5EF4-FFF2-40B4-BE49-F238E27FC236}">
                <a16:creationId xmlns:a16="http://schemas.microsoft.com/office/drawing/2014/main" id="{E309A4EF-A98F-6EDB-EFD5-F0059DB45ACE}"/>
              </a:ext>
            </a:extLst>
          </p:cNvPr>
          <p:cNvPicPr>
            <a:picLocks noChangeAspect="1"/>
          </p:cNvPicPr>
          <p:nvPr/>
        </p:nvPicPr>
        <p:blipFill>
          <a:blip>
            <a:extLst>
              <a:ext uri="{96DAC541-7B7A-43D3-8B79-37D633B846F1}">
                <asvg:svgBlip xmlns:asvg="http://schemas.microsoft.com/office/drawing/2016/SVG/main" r:embed="rId48"/>
              </a:ext>
            </a:extLst>
          </a:blip>
          <a:stretch>
            <a:fillRect/>
          </a:stretch>
        </p:blipFill>
        <p:spPr>
          <a:xfrm>
            <a:off x="5828363" y="4030390"/>
            <a:ext cx="451887" cy="451887"/>
          </a:xfrm>
          <a:prstGeom prst="rect">
            <a:avLst/>
          </a:prstGeom>
        </p:spPr>
      </p:pic>
      <p:pic>
        <p:nvPicPr>
          <p:cNvPr id="43" name="Graphic 42" descr="Leaf with solid fill">
            <a:extLst>
              <a:ext uri="{FF2B5EF4-FFF2-40B4-BE49-F238E27FC236}">
                <a16:creationId xmlns:a16="http://schemas.microsoft.com/office/drawing/2014/main" id="{D5B19014-8AE2-5489-04D0-248A9B8449C7}"/>
              </a:ext>
            </a:extLst>
          </p:cNvPr>
          <p:cNvPicPr>
            <a:picLocks noChangeAspect="1"/>
          </p:cNvPicPr>
          <p:nvPr/>
        </p:nvPicPr>
        <p:blipFill>
          <a:blip>
            <a:extLst>
              <a:ext uri="{96DAC541-7B7A-43D3-8B79-37D633B846F1}">
                <asvg:svgBlip xmlns:asvg="http://schemas.microsoft.com/office/drawing/2016/SVG/main" r:embed="rId49"/>
              </a:ext>
            </a:extLst>
          </a:blip>
          <a:stretch>
            <a:fillRect/>
          </a:stretch>
        </p:blipFill>
        <p:spPr>
          <a:xfrm>
            <a:off x="6452557" y="4007514"/>
            <a:ext cx="451887" cy="451887"/>
          </a:xfrm>
          <a:prstGeom prst="rect">
            <a:avLst/>
          </a:prstGeom>
        </p:spPr>
      </p:pic>
      <p:pic>
        <p:nvPicPr>
          <p:cNvPr id="44" name="Graphic 43" descr="Snowflake with solid fill">
            <a:extLst>
              <a:ext uri="{FF2B5EF4-FFF2-40B4-BE49-F238E27FC236}">
                <a16:creationId xmlns:a16="http://schemas.microsoft.com/office/drawing/2014/main" id="{59833122-EBD5-9A20-8280-0A02FE4EE3B8}"/>
              </a:ext>
            </a:extLst>
          </p:cNvPr>
          <p:cNvPicPr>
            <a:picLocks noChangeAspect="1"/>
          </p:cNvPicPr>
          <p:nvPr/>
        </p:nvPicPr>
        <p:blipFill>
          <a:blip>
            <a:extLst>
              <a:ext uri="{96DAC541-7B7A-43D3-8B79-37D633B846F1}">
                <asvg:svgBlip xmlns:asvg="http://schemas.microsoft.com/office/drawing/2016/SVG/main" r:embed="rId50"/>
              </a:ext>
            </a:extLst>
          </a:blip>
          <a:stretch>
            <a:fillRect/>
          </a:stretch>
        </p:blipFill>
        <p:spPr>
          <a:xfrm>
            <a:off x="7255827" y="3979255"/>
            <a:ext cx="451887" cy="451887"/>
          </a:xfrm>
          <a:prstGeom prst="rect">
            <a:avLst/>
          </a:prstGeom>
        </p:spPr>
      </p:pic>
      <p:pic>
        <p:nvPicPr>
          <p:cNvPr id="45" name="Graphic 44" descr="Plant with solid fill">
            <a:extLst>
              <a:ext uri="{FF2B5EF4-FFF2-40B4-BE49-F238E27FC236}">
                <a16:creationId xmlns:a16="http://schemas.microsoft.com/office/drawing/2014/main" id="{39C91317-ACD6-9BB9-96AB-6A8F381829E1}"/>
              </a:ext>
            </a:extLst>
          </p:cNvPr>
          <p:cNvPicPr>
            <a:picLocks noChangeAspect="1"/>
          </p:cNvPicPr>
          <p:nvPr/>
        </p:nvPicPr>
        <p:blipFill>
          <a:blip>
            <a:extLst>
              <a:ext uri="{96DAC541-7B7A-43D3-8B79-37D633B846F1}">
                <asvg:svgBlip xmlns:asvg="http://schemas.microsoft.com/office/drawing/2016/SVG/main" r:embed="rId51"/>
              </a:ext>
            </a:extLst>
          </a:blip>
          <a:stretch>
            <a:fillRect/>
          </a:stretch>
        </p:blipFill>
        <p:spPr>
          <a:xfrm>
            <a:off x="7825903" y="4002536"/>
            <a:ext cx="451887" cy="451887"/>
          </a:xfrm>
          <a:prstGeom prst="rect">
            <a:avLst/>
          </a:prstGeom>
        </p:spPr>
      </p:pic>
      <p:pic>
        <p:nvPicPr>
          <p:cNvPr id="46" name="Graphic 45" descr="Close with solid fill">
            <a:extLst>
              <a:ext uri="{FF2B5EF4-FFF2-40B4-BE49-F238E27FC236}">
                <a16:creationId xmlns:a16="http://schemas.microsoft.com/office/drawing/2014/main" id="{762967D4-73CD-B376-BB49-7EF199793B73}"/>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7103342" y="4093802"/>
            <a:ext cx="237093" cy="237093"/>
          </a:xfrm>
          <a:prstGeom prst="rect">
            <a:avLst/>
          </a:prstGeom>
        </p:spPr>
      </p:pic>
      <p:sp>
        <p:nvSpPr>
          <p:cNvPr id="47" name="TextBox 46">
            <a:extLst>
              <a:ext uri="{FF2B5EF4-FFF2-40B4-BE49-F238E27FC236}">
                <a16:creationId xmlns:a16="http://schemas.microsoft.com/office/drawing/2014/main" id="{A9159DCD-E072-D2F1-A8A2-865E00ECD1C2}"/>
              </a:ext>
            </a:extLst>
          </p:cNvPr>
          <p:cNvSpPr txBox="1"/>
          <p:nvPr/>
        </p:nvSpPr>
        <p:spPr>
          <a:xfrm>
            <a:off x="5654954" y="2640976"/>
            <a:ext cx="1386582"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EVERY DAY?</a:t>
            </a:r>
          </a:p>
        </p:txBody>
      </p:sp>
      <p:sp>
        <p:nvSpPr>
          <p:cNvPr id="48" name="TextBox 47">
            <a:extLst>
              <a:ext uri="{FF2B5EF4-FFF2-40B4-BE49-F238E27FC236}">
                <a16:creationId xmlns:a16="http://schemas.microsoft.com/office/drawing/2014/main" id="{FECD4235-00C1-DD9F-2B18-7BB217F6EEE7}"/>
              </a:ext>
            </a:extLst>
          </p:cNvPr>
          <p:cNvSpPr txBox="1"/>
          <p:nvPr/>
        </p:nvSpPr>
        <p:spPr>
          <a:xfrm>
            <a:off x="7054577" y="2636854"/>
            <a:ext cx="1367519"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EVERY WEEK?</a:t>
            </a:r>
          </a:p>
        </p:txBody>
      </p:sp>
      <p:sp>
        <p:nvSpPr>
          <p:cNvPr id="49" name="TextBox 48">
            <a:extLst>
              <a:ext uri="{FF2B5EF4-FFF2-40B4-BE49-F238E27FC236}">
                <a16:creationId xmlns:a16="http://schemas.microsoft.com/office/drawing/2014/main" id="{C3E63D70-77AC-D6F6-056D-F85418DD20C2}"/>
              </a:ext>
            </a:extLst>
          </p:cNvPr>
          <p:cNvSpPr txBox="1"/>
          <p:nvPr/>
        </p:nvSpPr>
        <p:spPr>
          <a:xfrm>
            <a:off x="5627355" y="3617239"/>
            <a:ext cx="1398858"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EVERY MONTH?</a:t>
            </a:r>
          </a:p>
        </p:txBody>
      </p:sp>
      <p:sp>
        <p:nvSpPr>
          <p:cNvPr id="50" name="TextBox 49">
            <a:extLst>
              <a:ext uri="{FF2B5EF4-FFF2-40B4-BE49-F238E27FC236}">
                <a16:creationId xmlns:a16="http://schemas.microsoft.com/office/drawing/2014/main" id="{FD835B0E-571E-6337-3B53-E0B07DE68E70}"/>
              </a:ext>
            </a:extLst>
          </p:cNvPr>
          <p:cNvSpPr txBox="1"/>
          <p:nvPr/>
        </p:nvSpPr>
        <p:spPr>
          <a:xfrm>
            <a:off x="5650321" y="4552412"/>
            <a:ext cx="2751027" cy="217432"/>
          </a:xfrm>
          <a:prstGeom prst="rect">
            <a:avLst/>
          </a:prstGeom>
          <a:noFill/>
          <a:ln>
            <a:noFill/>
          </a:ln>
        </p:spPr>
        <p:txBody>
          <a:bodyPr wrap="square" rtlCol="0">
            <a:spAutoFit/>
          </a:bodyPr>
          <a:lstStyle/>
          <a:p>
            <a:pPr algn="ctr"/>
            <a:r>
              <a:rPr lang="en-US" sz="813" dirty="0">
                <a:latin typeface="Arial Rounded MT Bold" panose="020F0704030504030204" pitchFamily="34" charset="77"/>
              </a:rPr>
              <a:t>AT DIFFERENT TIMES OF THE YEAR?</a:t>
            </a:r>
          </a:p>
        </p:txBody>
      </p:sp>
      <p:pic>
        <p:nvPicPr>
          <p:cNvPr id="51" name="Graphic 50" descr="Clipboard Mixed with solid fill">
            <a:extLst>
              <a:ext uri="{FF2B5EF4-FFF2-40B4-BE49-F238E27FC236}">
                <a16:creationId xmlns:a16="http://schemas.microsoft.com/office/drawing/2014/main" id="{909066A2-1624-FEDC-6460-74A2BBB31D08}"/>
              </a:ext>
            </a:extLst>
          </p:cNvPr>
          <p:cNvPicPr>
            <a:picLocks noChangeAspect="1"/>
          </p:cNvPicPr>
          <p:nvPr/>
        </p:nvPicPr>
        <p:blipFill>
          <a:blip>
            <a:extLst>
              <a:ext uri="{96DAC541-7B7A-43D3-8B79-37D633B846F1}">
                <asvg:svgBlip xmlns:asvg="http://schemas.microsoft.com/office/drawing/2016/SVG/main" r:embed="rId52"/>
              </a:ext>
            </a:extLst>
          </a:blip>
          <a:stretch>
            <a:fillRect/>
          </a:stretch>
        </p:blipFill>
        <p:spPr>
          <a:xfrm>
            <a:off x="7415941" y="2863317"/>
            <a:ext cx="668219" cy="668219"/>
          </a:xfrm>
          <a:prstGeom prst="rect">
            <a:avLst/>
          </a:prstGeom>
        </p:spPr>
      </p:pic>
      <p:sp>
        <p:nvSpPr>
          <p:cNvPr id="52" name="TextBox 51">
            <a:extLst>
              <a:ext uri="{FF2B5EF4-FFF2-40B4-BE49-F238E27FC236}">
                <a16:creationId xmlns:a16="http://schemas.microsoft.com/office/drawing/2014/main" id="{C952A438-FC86-B58C-CBB8-134877F9A023}"/>
              </a:ext>
            </a:extLst>
          </p:cNvPr>
          <p:cNvSpPr txBox="1"/>
          <p:nvPr/>
        </p:nvSpPr>
        <p:spPr>
          <a:xfrm>
            <a:off x="7047860" y="3521792"/>
            <a:ext cx="1362316" cy="342530"/>
          </a:xfrm>
          <a:prstGeom prst="rect">
            <a:avLst/>
          </a:prstGeom>
          <a:noFill/>
          <a:ln>
            <a:noFill/>
          </a:ln>
        </p:spPr>
        <p:txBody>
          <a:bodyPr wrap="square" rtlCol="0">
            <a:spAutoFit/>
          </a:bodyPr>
          <a:lstStyle/>
          <a:p>
            <a:pPr algn="ctr"/>
            <a:r>
              <a:rPr lang="en-US" sz="813" dirty="0">
                <a:latin typeface="Arial Rounded MT Bold" panose="020F0704030504030204" pitchFamily="34" charset="77"/>
              </a:rPr>
              <a:t>WHEN DOING </a:t>
            </a:r>
          </a:p>
          <a:p>
            <a:pPr algn="ctr"/>
            <a:r>
              <a:rPr lang="en-US" sz="813" dirty="0">
                <a:latin typeface="Arial Rounded MT Bold" panose="020F0704030504030204" pitchFamily="34" charset="77"/>
              </a:rPr>
              <a:t>CERTAIN THINGS?</a:t>
            </a:r>
          </a:p>
        </p:txBody>
      </p:sp>
      <p:sp>
        <p:nvSpPr>
          <p:cNvPr id="53" name="TextBox 52">
            <a:extLst>
              <a:ext uri="{FF2B5EF4-FFF2-40B4-BE49-F238E27FC236}">
                <a16:creationId xmlns:a16="http://schemas.microsoft.com/office/drawing/2014/main" id="{2BEE5BCB-40AA-5094-6DDA-92546C5D241B}"/>
              </a:ext>
            </a:extLst>
          </p:cNvPr>
          <p:cNvSpPr txBox="1"/>
          <p:nvPr/>
        </p:nvSpPr>
        <p:spPr>
          <a:xfrm>
            <a:off x="1927964" y="1522695"/>
            <a:ext cx="1329138" cy="692497"/>
          </a:xfrm>
          <a:prstGeom prst="rect">
            <a:avLst/>
          </a:prstGeom>
          <a:noFill/>
          <a:ln>
            <a:noFill/>
          </a:ln>
        </p:spPr>
        <p:txBody>
          <a:bodyPr wrap="square" rtlCol="0">
            <a:spAutoFit/>
          </a:bodyPr>
          <a:lstStyle/>
          <a:p>
            <a:pPr algn="ctr"/>
            <a:r>
              <a:rPr lang="en-US" sz="975" dirty="0">
                <a:latin typeface="Arial Rounded MT Bold" panose="020F0704030504030204" pitchFamily="34" charset="77"/>
              </a:rPr>
              <a:t>WHICH MAKES US FEEL &amp; BE</a:t>
            </a:r>
          </a:p>
          <a:p>
            <a:pPr algn="ctr"/>
            <a:endParaRPr lang="en-US" sz="975" dirty="0">
              <a:latin typeface="Arial Rounded MT Bold" panose="020F0704030504030204" pitchFamily="34" charset="77"/>
            </a:endParaRPr>
          </a:p>
          <a:p>
            <a:endParaRPr lang="en-US" sz="975" dirty="0">
              <a:latin typeface="Arial Rounded MT Bold" panose="020F0704030504030204" pitchFamily="34" charset="77"/>
            </a:endParaRPr>
          </a:p>
        </p:txBody>
      </p:sp>
      <p:pic>
        <p:nvPicPr>
          <p:cNvPr id="54" name="Graphic 53" descr="Clock with solid fill">
            <a:extLst>
              <a:ext uri="{FF2B5EF4-FFF2-40B4-BE49-F238E27FC236}">
                <a16:creationId xmlns:a16="http://schemas.microsoft.com/office/drawing/2014/main" id="{E73F4565-863A-EA37-C292-0AB465340B4B}"/>
              </a:ext>
            </a:extLst>
          </p:cNvPr>
          <p:cNvPicPr>
            <a:picLocks noChangeAspect="1"/>
          </p:cNvPicPr>
          <p:nvPr/>
        </p:nvPicPr>
        <p:blipFill>
          <a:blip>
            <a:extLst>
              <a:ext uri="{96DAC541-7B7A-43D3-8B79-37D633B846F1}">
                <asvg:svgBlip xmlns:asvg="http://schemas.microsoft.com/office/drawing/2016/SVG/main" r:embed="rId53"/>
              </a:ext>
            </a:extLst>
          </a:blip>
          <a:stretch>
            <a:fillRect/>
          </a:stretch>
        </p:blipFill>
        <p:spPr>
          <a:xfrm>
            <a:off x="6193854" y="910729"/>
            <a:ext cx="600437" cy="600437"/>
          </a:xfrm>
          <a:prstGeom prst="rect">
            <a:avLst/>
          </a:prstGeom>
        </p:spPr>
      </p:pic>
      <p:pic>
        <p:nvPicPr>
          <p:cNvPr id="55" name="Graphic 54" descr="World with solid fill">
            <a:extLst>
              <a:ext uri="{FF2B5EF4-FFF2-40B4-BE49-F238E27FC236}">
                <a16:creationId xmlns:a16="http://schemas.microsoft.com/office/drawing/2014/main" id="{56655BAB-B321-AF74-1F40-9758B1C4CDAA}"/>
              </a:ext>
            </a:extLst>
          </p:cNvPr>
          <p:cNvPicPr>
            <a:picLocks noChangeAspect="1"/>
          </p:cNvPicPr>
          <p:nvPr/>
        </p:nvPicPr>
        <p:blipFill>
          <a:blip>
            <a:extLst>
              <a:ext uri="{96DAC541-7B7A-43D3-8B79-37D633B846F1}">
                <asvg:svgBlip xmlns:asvg="http://schemas.microsoft.com/office/drawing/2016/SVG/main" r:embed="rId54"/>
              </a:ext>
            </a:extLst>
          </a:blip>
          <a:stretch>
            <a:fillRect/>
          </a:stretch>
        </p:blipFill>
        <p:spPr>
          <a:xfrm>
            <a:off x="7274072" y="961908"/>
            <a:ext cx="625300" cy="625300"/>
          </a:xfrm>
          <a:prstGeom prst="rect">
            <a:avLst/>
          </a:prstGeom>
        </p:spPr>
      </p:pic>
      <p:pic>
        <p:nvPicPr>
          <p:cNvPr id="56" name="Graphic 55" descr="Add with solid fill">
            <a:extLst>
              <a:ext uri="{FF2B5EF4-FFF2-40B4-BE49-F238E27FC236}">
                <a16:creationId xmlns:a16="http://schemas.microsoft.com/office/drawing/2014/main" id="{423840B4-A438-3FF1-74E4-B6C44BC73D10}"/>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411359" y="3225230"/>
            <a:ext cx="384719" cy="384719"/>
          </a:xfrm>
          <a:prstGeom prst="rect">
            <a:avLst/>
          </a:prstGeom>
        </p:spPr>
      </p:pic>
      <p:pic>
        <p:nvPicPr>
          <p:cNvPr id="57" name="Graphic 56" descr="Add with solid fill">
            <a:extLst>
              <a:ext uri="{FF2B5EF4-FFF2-40B4-BE49-F238E27FC236}">
                <a16:creationId xmlns:a16="http://schemas.microsoft.com/office/drawing/2014/main" id="{73A4DE75-6F9E-89AE-2111-3DBCB63BB8C3}"/>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421854" y="4129783"/>
            <a:ext cx="384719" cy="384719"/>
          </a:xfrm>
          <a:prstGeom prst="rect">
            <a:avLst/>
          </a:prstGeom>
        </p:spPr>
      </p:pic>
      <p:pic>
        <p:nvPicPr>
          <p:cNvPr id="58" name="Graphic 57" descr="Add with solid fill">
            <a:extLst>
              <a:ext uri="{FF2B5EF4-FFF2-40B4-BE49-F238E27FC236}">
                <a16:creationId xmlns:a16="http://schemas.microsoft.com/office/drawing/2014/main" id="{EDBF85D9-0475-4654-4003-7F811229F00B}"/>
              </a:ext>
            </a:extLst>
          </p:cNvPr>
          <p:cNvPicPr>
            <a:picLocks noChangeAspect="1"/>
          </p:cNvPicPr>
          <p:nvPr/>
        </p:nvPicPr>
        <p:blipFill>
          <a:blip>
            <a:extLst>
              <a:ext uri="{96DAC541-7B7A-43D3-8B79-37D633B846F1}">
                <asvg:svgBlip xmlns:asvg="http://schemas.microsoft.com/office/drawing/2016/SVG/main" r:embed="rId55"/>
              </a:ext>
            </a:extLst>
          </a:blip>
          <a:stretch>
            <a:fillRect/>
          </a:stretch>
        </p:blipFill>
        <p:spPr>
          <a:xfrm>
            <a:off x="2421854" y="2354256"/>
            <a:ext cx="384719" cy="384719"/>
          </a:xfrm>
          <a:prstGeom prst="rect">
            <a:avLst/>
          </a:prstGeom>
        </p:spPr>
      </p:pic>
      <p:sp>
        <p:nvSpPr>
          <p:cNvPr id="60" name="Rectangle 59">
            <a:extLst>
              <a:ext uri="{FF2B5EF4-FFF2-40B4-BE49-F238E27FC236}">
                <a16:creationId xmlns:a16="http://schemas.microsoft.com/office/drawing/2014/main" id="{5CB7B7A6-0099-74F6-B40D-B702479E8618}"/>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Understanding Mental Health Challenges &amp; Frequency</a:t>
            </a:r>
          </a:p>
        </p:txBody>
      </p:sp>
      <p:pic>
        <p:nvPicPr>
          <p:cNvPr id="61" name="Picture 6">
            <a:extLst>
              <a:ext uri="{FF2B5EF4-FFF2-40B4-BE49-F238E27FC236}">
                <a16:creationId xmlns:a16="http://schemas.microsoft.com/office/drawing/2014/main" id="{CA302C61-3168-B13E-060A-423E91D8D536}"/>
              </a:ext>
            </a:extLst>
          </p:cNvPr>
          <p:cNvPicPr>
            <a:picLocks noChangeAspect="1" noChangeArrowheads="1"/>
          </p:cNvPicPr>
          <p:nvPr/>
        </p:nvPicPr>
        <p:blipFill>
          <a:blip r:embed="rId56">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ight Arrow 82">
            <a:extLst>
              <a:ext uri="{FF2B5EF4-FFF2-40B4-BE49-F238E27FC236}">
                <a16:creationId xmlns:a16="http://schemas.microsoft.com/office/drawing/2014/main" id="{19854885-5AC1-CAC3-BA83-1BFAE390FEC9}"/>
              </a:ext>
            </a:extLst>
          </p:cNvPr>
          <p:cNvSpPr/>
          <p:nvPr/>
        </p:nvSpPr>
        <p:spPr>
          <a:xfrm rot="5400000">
            <a:off x="2295768" y="5010163"/>
            <a:ext cx="653219" cy="4846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a:extLst>
              <a:ext uri="{FF2B5EF4-FFF2-40B4-BE49-F238E27FC236}">
                <a16:creationId xmlns:a16="http://schemas.microsoft.com/office/drawing/2014/main" id="{5B093044-251D-85E1-58A3-B8A6225FF34C}"/>
              </a:ext>
            </a:extLst>
          </p:cNvPr>
          <p:cNvSpPr/>
          <p:nvPr/>
        </p:nvSpPr>
        <p:spPr>
          <a:xfrm rot="16200000">
            <a:off x="6652963" y="5010163"/>
            <a:ext cx="653219" cy="4846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41F2890-83A6-17AF-F6F7-060622C852D7}"/>
              </a:ext>
            </a:extLst>
          </p:cNvPr>
          <p:cNvSpPr txBox="1"/>
          <p:nvPr/>
        </p:nvSpPr>
        <p:spPr>
          <a:xfrm rot="16200000">
            <a:off x="-1291935" y="2621964"/>
            <a:ext cx="4022296" cy="307777"/>
          </a:xfrm>
          <a:prstGeom prst="rect">
            <a:avLst/>
          </a:prstGeom>
          <a:noFill/>
          <a:ln>
            <a:noFill/>
          </a:ln>
        </p:spPr>
        <p:txBody>
          <a:bodyPr wrap="square" rtlCol="0">
            <a:spAutoFit/>
          </a:bodyPr>
          <a:lstStyle/>
          <a:p>
            <a:pPr algn="ctr"/>
            <a:r>
              <a:rPr lang="en-US" sz="1400" dirty="0">
                <a:latin typeface="Arial Rounded MT Bold" panose="020F0704030504030204" pitchFamily="34" charset="77"/>
              </a:rPr>
              <a:t>SOMETIMES THINGS HAPPEN TO US</a:t>
            </a:r>
          </a:p>
        </p:txBody>
      </p:sp>
      <p:sp>
        <p:nvSpPr>
          <p:cNvPr id="91" name="TextBox 90">
            <a:extLst>
              <a:ext uri="{FF2B5EF4-FFF2-40B4-BE49-F238E27FC236}">
                <a16:creationId xmlns:a16="http://schemas.microsoft.com/office/drawing/2014/main" id="{B1EF6445-94EC-43BB-6B86-8CE2B2E66F9B}"/>
              </a:ext>
            </a:extLst>
          </p:cNvPr>
          <p:cNvSpPr txBox="1"/>
          <p:nvPr/>
        </p:nvSpPr>
        <p:spPr>
          <a:xfrm rot="5400000">
            <a:off x="7281974" y="2675006"/>
            <a:ext cx="3844786" cy="523220"/>
          </a:xfrm>
          <a:prstGeom prst="rect">
            <a:avLst/>
          </a:prstGeom>
          <a:noFill/>
          <a:ln>
            <a:noFill/>
          </a:ln>
        </p:spPr>
        <p:txBody>
          <a:bodyPr wrap="square" rtlCol="0">
            <a:spAutoFit/>
          </a:bodyPr>
          <a:lstStyle/>
          <a:p>
            <a:pPr algn="ctr"/>
            <a:r>
              <a:rPr lang="en-US" sz="1400" dirty="0">
                <a:latin typeface="Arial Rounded MT Bold" panose="020F0704030504030204" pitchFamily="34" charset="77"/>
              </a:rPr>
              <a:t>WHICH IMPACTS ON US OVER TIME OR IN DIFFERENT SPACES OR PLACES</a:t>
            </a:r>
          </a:p>
        </p:txBody>
      </p:sp>
      <p:sp>
        <p:nvSpPr>
          <p:cNvPr id="92" name="Rectangle 91">
            <a:extLst>
              <a:ext uri="{FF2B5EF4-FFF2-40B4-BE49-F238E27FC236}">
                <a16:creationId xmlns:a16="http://schemas.microsoft.com/office/drawing/2014/main" id="{17AC1EF4-5357-B958-4499-3528AE77BF42}"/>
              </a:ext>
            </a:extLst>
          </p:cNvPr>
          <p:cNvSpPr/>
          <p:nvPr/>
        </p:nvSpPr>
        <p:spPr>
          <a:xfrm>
            <a:off x="565324" y="5727278"/>
            <a:ext cx="8900652" cy="6438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Rounded MT Bold" panose="020F0704030504030204" pitchFamily="34" charset="77"/>
              </a:rPr>
              <a:t>TRAUMA </a:t>
            </a:r>
          </a:p>
        </p:txBody>
      </p:sp>
      <p:sp>
        <p:nvSpPr>
          <p:cNvPr id="93" name="TextBox 92">
            <a:extLst>
              <a:ext uri="{FF2B5EF4-FFF2-40B4-BE49-F238E27FC236}">
                <a16:creationId xmlns:a16="http://schemas.microsoft.com/office/drawing/2014/main" id="{9EBC8181-A50B-DB18-9997-A173C616F2BA}"/>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273782798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D36D1-0E22-DBD9-F468-D5E5167DBE51}"/>
            </a:ext>
          </a:extLst>
        </p:cNvPr>
        <p:cNvGrpSpPr/>
        <p:nvPr/>
      </p:nvGrpSpPr>
      <p:grpSpPr>
        <a:xfrm>
          <a:off x="0" y="0"/>
          <a:ext cx="0" cy="0"/>
          <a:chOff x="0" y="0"/>
          <a:chExt cx="0" cy="0"/>
        </a:xfrm>
      </p:grpSpPr>
      <p:sp>
        <p:nvSpPr>
          <p:cNvPr id="60" name="Rectangle 59">
            <a:extLst>
              <a:ext uri="{FF2B5EF4-FFF2-40B4-BE49-F238E27FC236}">
                <a16:creationId xmlns:a16="http://schemas.microsoft.com/office/drawing/2014/main" id="{280A9D14-1022-0A80-2F35-E754923A43E8}"/>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Understanding TRAUMA</a:t>
            </a:r>
          </a:p>
        </p:txBody>
      </p:sp>
      <p:pic>
        <p:nvPicPr>
          <p:cNvPr id="61" name="Picture 6">
            <a:extLst>
              <a:ext uri="{FF2B5EF4-FFF2-40B4-BE49-F238E27FC236}">
                <a16:creationId xmlns:a16="http://schemas.microsoft.com/office/drawing/2014/main" id="{3E95208E-F976-A62E-8907-6FC7B8F4524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88067AC-46E9-4FDC-C3D6-617B9CC5B4A3}"/>
              </a:ext>
            </a:extLst>
          </p:cNvPr>
          <p:cNvSpPr txBox="1"/>
          <p:nvPr/>
        </p:nvSpPr>
        <p:spPr>
          <a:xfrm>
            <a:off x="952039" y="2740614"/>
            <a:ext cx="1642981" cy="242374"/>
          </a:xfrm>
          <a:prstGeom prst="rect">
            <a:avLst/>
          </a:prstGeom>
          <a:noFill/>
        </p:spPr>
        <p:txBody>
          <a:bodyPr wrap="square" rtlCol="0">
            <a:spAutoFit/>
          </a:bodyPr>
          <a:lstStyle/>
          <a:p>
            <a:pPr algn="ctr"/>
            <a:r>
              <a:rPr lang="en-US" sz="975" dirty="0">
                <a:latin typeface="Arial Rounded MT Bold" panose="020F0704030504030204" pitchFamily="34" charset="77"/>
              </a:rPr>
              <a:t>ACCUTE TRAUMA</a:t>
            </a:r>
          </a:p>
        </p:txBody>
      </p:sp>
      <p:grpSp>
        <p:nvGrpSpPr>
          <p:cNvPr id="4" name="Group 3">
            <a:extLst>
              <a:ext uri="{FF2B5EF4-FFF2-40B4-BE49-F238E27FC236}">
                <a16:creationId xmlns:a16="http://schemas.microsoft.com/office/drawing/2014/main" id="{A4465B98-39D5-6472-FD92-7ED61F749E85}"/>
              </a:ext>
            </a:extLst>
          </p:cNvPr>
          <p:cNvGrpSpPr/>
          <p:nvPr/>
        </p:nvGrpSpPr>
        <p:grpSpPr>
          <a:xfrm rot="1326429">
            <a:off x="1876348" y="2185078"/>
            <a:ext cx="781581" cy="557177"/>
            <a:chOff x="4645095" y="3926231"/>
            <a:chExt cx="961946" cy="685756"/>
          </a:xfrm>
          <a:solidFill>
            <a:schemeClr val="tx1"/>
          </a:solidFill>
        </p:grpSpPr>
        <p:pic>
          <p:nvPicPr>
            <p:cNvPr id="27" name="Graphic 26" descr="Collision with solid fill">
              <a:extLst>
                <a:ext uri="{FF2B5EF4-FFF2-40B4-BE49-F238E27FC236}">
                  <a16:creationId xmlns:a16="http://schemas.microsoft.com/office/drawing/2014/main" id="{C4C612C8-A5C3-8D8C-E898-95DDA1E543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28677" y="3926231"/>
              <a:ext cx="478364" cy="478364"/>
            </a:xfrm>
            <a:prstGeom prst="rect">
              <a:avLst/>
            </a:prstGeom>
          </p:spPr>
        </p:pic>
        <p:grpSp>
          <p:nvGrpSpPr>
            <p:cNvPr id="28" name="Group 27">
              <a:extLst>
                <a:ext uri="{FF2B5EF4-FFF2-40B4-BE49-F238E27FC236}">
                  <a16:creationId xmlns:a16="http://schemas.microsoft.com/office/drawing/2014/main" id="{AE4219FE-EB83-B234-C363-12656862F034}"/>
                </a:ext>
              </a:extLst>
            </p:cNvPr>
            <p:cNvGrpSpPr/>
            <p:nvPr/>
          </p:nvGrpSpPr>
          <p:grpSpPr>
            <a:xfrm>
              <a:off x="4645095" y="4153529"/>
              <a:ext cx="666516" cy="458458"/>
              <a:chOff x="4614372" y="4123485"/>
              <a:chExt cx="727622" cy="503610"/>
            </a:xfrm>
            <a:grpFill/>
          </p:grpSpPr>
          <p:sp>
            <p:nvSpPr>
              <p:cNvPr id="59" name="Oval 58">
                <a:extLst>
                  <a:ext uri="{FF2B5EF4-FFF2-40B4-BE49-F238E27FC236}">
                    <a16:creationId xmlns:a16="http://schemas.microsoft.com/office/drawing/2014/main" id="{0162838B-9301-5A8E-FA42-F628AB381BD1}"/>
                  </a:ext>
                </a:extLst>
              </p:cNvPr>
              <p:cNvSpPr/>
              <p:nvPr/>
            </p:nvSpPr>
            <p:spPr>
              <a:xfrm>
                <a:off x="4614372" y="4156845"/>
                <a:ext cx="498388" cy="47025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bg1"/>
                  </a:solidFill>
                </a:endParaRPr>
              </a:p>
            </p:txBody>
          </p:sp>
          <p:sp>
            <p:nvSpPr>
              <p:cNvPr id="62" name="Rounded Rectangle 61">
                <a:extLst>
                  <a:ext uri="{FF2B5EF4-FFF2-40B4-BE49-F238E27FC236}">
                    <a16:creationId xmlns:a16="http://schemas.microsoft.com/office/drawing/2014/main" id="{1EF037FF-9276-E6D2-9D1A-8F4A6A027BDB}"/>
                  </a:ext>
                </a:extLst>
              </p:cNvPr>
              <p:cNvSpPr/>
              <p:nvPr/>
            </p:nvSpPr>
            <p:spPr>
              <a:xfrm rot="2013254">
                <a:off x="4898711" y="4123485"/>
                <a:ext cx="256909" cy="14605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bg1"/>
                  </a:solidFill>
                </a:endParaRPr>
              </a:p>
            </p:txBody>
          </p:sp>
          <p:cxnSp>
            <p:nvCxnSpPr>
              <p:cNvPr id="63" name="Curved Connector 62">
                <a:extLst>
                  <a:ext uri="{FF2B5EF4-FFF2-40B4-BE49-F238E27FC236}">
                    <a16:creationId xmlns:a16="http://schemas.microsoft.com/office/drawing/2014/main" id="{2A932A28-1C93-7902-1F15-FA3AC43EEDBB}"/>
                  </a:ext>
                </a:extLst>
              </p:cNvPr>
              <p:cNvCxnSpPr>
                <a:cxnSpLocks/>
                <a:stCxn id="62" idx="0"/>
              </p:cNvCxnSpPr>
              <p:nvPr/>
            </p:nvCxnSpPr>
            <p:spPr>
              <a:xfrm rot="16200000" flipH="1">
                <a:off x="5179377" y="4023806"/>
                <a:ext cx="50769" cy="274465"/>
              </a:xfrm>
              <a:prstGeom prst="curvedConnector4">
                <a:avLst>
                  <a:gd name="adj1" fmla="val -450275"/>
                  <a:gd name="adj2" fmla="val 66047"/>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4" name="Graphic 63" descr="High voltage with solid fill">
            <a:extLst>
              <a:ext uri="{FF2B5EF4-FFF2-40B4-BE49-F238E27FC236}">
                <a16:creationId xmlns:a16="http://schemas.microsoft.com/office/drawing/2014/main" id="{B0B4D03B-90D9-1F60-04DA-9485D9018DA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34498" y="2082921"/>
            <a:ext cx="623270" cy="627378"/>
          </a:xfrm>
          <a:prstGeom prst="rect">
            <a:avLst/>
          </a:prstGeom>
        </p:spPr>
      </p:pic>
      <p:pic>
        <p:nvPicPr>
          <p:cNvPr id="65" name="Graphic 64" descr="Crash with solid fill">
            <a:extLst>
              <a:ext uri="{FF2B5EF4-FFF2-40B4-BE49-F238E27FC236}">
                <a16:creationId xmlns:a16="http://schemas.microsoft.com/office/drawing/2014/main" id="{47C5FED8-AA07-94DE-5948-82DBA116A45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69966" y="3180667"/>
            <a:ext cx="742950" cy="742950"/>
          </a:xfrm>
          <a:prstGeom prst="rect">
            <a:avLst/>
          </a:prstGeom>
        </p:spPr>
      </p:pic>
      <p:sp>
        <p:nvSpPr>
          <p:cNvPr id="66" name="TextBox 65">
            <a:extLst>
              <a:ext uri="{FF2B5EF4-FFF2-40B4-BE49-F238E27FC236}">
                <a16:creationId xmlns:a16="http://schemas.microsoft.com/office/drawing/2014/main" id="{6CBE7A51-94D5-69C5-6634-2B4C2972797C}"/>
              </a:ext>
            </a:extLst>
          </p:cNvPr>
          <p:cNvSpPr txBox="1"/>
          <p:nvPr/>
        </p:nvSpPr>
        <p:spPr>
          <a:xfrm>
            <a:off x="416496" y="4848147"/>
            <a:ext cx="1087463" cy="217432"/>
          </a:xfrm>
          <a:prstGeom prst="rect">
            <a:avLst/>
          </a:prstGeom>
          <a:noFill/>
        </p:spPr>
        <p:txBody>
          <a:bodyPr wrap="square" rtlCol="0">
            <a:spAutoFit/>
          </a:bodyPr>
          <a:lstStyle/>
          <a:p>
            <a:pPr algn="ctr"/>
            <a:r>
              <a:rPr lang="en-US" sz="813" dirty="0">
                <a:latin typeface="Arial Rounded MT Bold" panose="020F0704030504030204" pitchFamily="34" charset="77"/>
              </a:rPr>
              <a:t>TERRORISM</a:t>
            </a:r>
          </a:p>
        </p:txBody>
      </p:sp>
      <p:grpSp>
        <p:nvGrpSpPr>
          <p:cNvPr id="67" name="Group 66">
            <a:extLst>
              <a:ext uri="{FF2B5EF4-FFF2-40B4-BE49-F238E27FC236}">
                <a16:creationId xmlns:a16="http://schemas.microsoft.com/office/drawing/2014/main" id="{79A7FDD3-8F24-B67C-6B81-74D6D1894DF3}"/>
              </a:ext>
            </a:extLst>
          </p:cNvPr>
          <p:cNvGrpSpPr/>
          <p:nvPr/>
        </p:nvGrpSpPr>
        <p:grpSpPr>
          <a:xfrm rot="1326429">
            <a:off x="630422" y="4295736"/>
            <a:ext cx="781581" cy="557177"/>
            <a:chOff x="4645095" y="3926231"/>
            <a:chExt cx="961946" cy="685756"/>
          </a:xfrm>
          <a:solidFill>
            <a:schemeClr val="tx1"/>
          </a:solidFill>
        </p:grpSpPr>
        <p:pic>
          <p:nvPicPr>
            <p:cNvPr id="68" name="Graphic 67" descr="Collision with solid fill">
              <a:extLst>
                <a:ext uri="{FF2B5EF4-FFF2-40B4-BE49-F238E27FC236}">
                  <a16:creationId xmlns:a16="http://schemas.microsoft.com/office/drawing/2014/main" id="{EFD4F6DC-D413-4774-00F2-13C8D9C0441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28677" y="3926231"/>
              <a:ext cx="478364" cy="478364"/>
            </a:xfrm>
            <a:prstGeom prst="rect">
              <a:avLst/>
            </a:prstGeom>
          </p:spPr>
        </p:pic>
        <p:grpSp>
          <p:nvGrpSpPr>
            <p:cNvPr id="69" name="Group 68">
              <a:extLst>
                <a:ext uri="{FF2B5EF4-FFF2-40B4-BE49-F238E27FC236}">
                  <a16:creationId xmlns:a16="http://schemas.microsoft.com/office/drawing/2014/main" id="{21A367BF-BB6F-F2DC-47DE-A4B1ADD060AD}"/>
                </a:ext>
              </a:extLst>
            </p:cNvPr>
            <p:cNvGrpSpPr/>
            <p:nvPr/>
          </p:nvGrpSpPr>
          <p:grpSpPr>
            <a:xfrm>
              <a:off x="4645095" y="4153529"/>
              <a:ext cx="666516" cy="458458"/>
              <a:chOff x="4614372" y="4123485"/>
              <a:chExt cx="727622" cy="503610"/>
            </a:xfrm>
            <a:grpFill/>
          </p:grpSpPr>
          <p:sp>
            <p:nvSpPr>
              <p:cNvPr id="70" name="Oval 69">
                <a:extLst>
                  <a:ext uri="{FF2B5EF4-FFF2-40B4-BE49-F238E27FC236}">
                    <a16:creationId xmlns:a16="http://schemas.microsoft.com/office/drawing/2014/main" id="{C6AC263C-4C24-76F4-8339-631A3D5FB1C8}"/>
                  </a:ext>
                </a:extLst>
              </p:cNvPr>
              <p:cNvSpPr/>
              <p:nvPr/>
            </p:nvSpPr>
            <p:spPr>
              <a:xfrm>
                <a:off x="4614372" y="4156845"/>
                <a:ext cx="498388" cy="47025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bg1"/>
                  </a:solidFill>
                </a:endParaRPr>
              </a:p>
            </p:txBody>
          </p:sp>
          <p:sp>
            <p:nvSpPr>
              <p:cNvPr id="71" name="Rounded Rectangle 70">
                <a:extLst>
                  <a:ext uri="{FF2B5EF4-FFF2-40B4-BE49-F238E27FC236}">
                    <a16:creationId xmlns:a16="http://schemas.microsoft.com/office/drawing/2014/main" id="{43D4E0E6-F867-169A-569F-6505B3383DA4}"/>
                  </a:ext>
                </a:extLst>
              </p:cNvPr>
              <p:cNvSpPr/>
              <p:nvPr/>
            </p:nvSpPr>
            <p:spPr>
              <a:xfrm rot="2013254">
                <a:off x="4898711" y="4123485"/>
                <a:ext cx="256909" cy="14605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bg1"/>
                  </a:solidFill>
                </a:endParaRPr>
              </a:p>
            </p:txBody>
          </p:sp>
          <p:cxnSp>
            <p:nvCxnSpPr>
              <p:cNvPr id="72" name="Curved Connector 71">
                <a:extLst>
                  <a:ext uri="{FF2B5EF4-FFF2-40B4-BE49-F238E27FC236}">
                    <a16:creationId xmlns:a16="http://schemas.microsoft.com/office/drawing/2014/main" id="{89BB6422-BA37-D602-543D-87D15B1DAFB8}"/>
                  </a:ext>
                </a:extLst>
              </p:cNvPr>
              <p:cNvCxnSpPr>
                <a:cxnSpLocks/>
                <a:stCxn id="71" idx="0"/>
              </p:cNvCxnSpPr>
              <p:nvPr/>
            </p:nvCxnSpPr>
            <p:spPr>
              <a:xfrm rot="16200000" flipH="1">
                <a:off x="5179377" y="4023806"/>
                <a:ext cx="50769" cy="274465"/>
              </a:xfrm>
              <a:prstGeom prst="curvedConnector4">
                <a:avLst>
                  <a:gd name="adj1" fmla="val -450275"/>
                  <a:gd name="adj2" fmla="val 66047"/>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73" name="Graphic 72" descr="Warning with solid fill">
            <a:extLst>
              <a:ext uri="{FF2B5EF4-FFF2-40B4-BE49-F238E27FC236}">
                <a16:creationId xmlns:a16="http://schemas.microsoft.com/office/drawing/2014/main" id="{337546D3-2351-2F7C-B8F5-91A644AC0FC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065093" y="4273329"/>
            <a:ext cx="606602" cy="606602"/>
          </a:xfrm>
          <a:prstGeom prst="rect">
            <a:avLst/>
          </a:prstGeom>
        </p:spPr>
      </p:pic>
      <p:sp>
        <p:nvSpPr>
          <p:cNvPr id="74" name="TextBox 73">
            <a:extLst>
              <a:ext uri="{FF2B5EF4-FFF2-40B4-BE49-F238E27FC236}">
                <a16:creationId xmlns:a16="http://schemas.microsoft.com/office/drawing/2014/main" id="{1239CF03-5090-CD30-E109-B37A4985EF4E}"/>
              </a:ext>
            </a:extLst>
          </p:cNvPr>
          <p:cNvSpPr txBox="1"/>
          <p:nvPr/>
        </p:nvSpPr>
        <p:spPr>
          <a:xfrm>
            <a:off x="459114" y="3911471"/>
            <a:ext cx="1087463" cy="217432"/>
          </a:xfrm>
          <a:prstGeom prst="rect">
            <a:avLst/>
          </a:prstGeom>
          <a:noFill/>
        </p:spPr>
        <p:txBody>
          <a:bodyPr wrap="square" rtlCol="0">
            <a:spAutoFit/>
          </a:bodyPr>
          <a:lstStyle/>
          <a:p>
            <a:pPr algn="ctr"/>
            <a:r>
              <a:rPr lang="en-US" sz="813" dirty="0">
                <a:latin typeface="Arial Rounded MT Bold" panose="020F0704030504030204" pitchFamily="34" charset="77"/>
              </a:rPr>
              <a:t>CRIME</a:t>
            </a:r>
          </a:p>
        </p:txBody>
      </p:sp>
      <p:sp>
        <p:nvSpPr>
          <p:cNvPr id="75" name="TextBox 74">
            <a:extLst>
              <a:ext uri="{FF2B5EF4-FFF2-40B4-BE49-F238E27FC236}">
                <a16:creationId xmlns:a16="http://schemas.microsoft.com/office/drawing/2014/main" id="{6BF193B7-A589-1DFE-591A-CDFE7286F467}"/>
              </a:ext>
            </a:extLst>
          </p:cNvPr>
          <p:cNvSpPr txBox="1"/>
          <p:nvPr/>
        </p:nvSpPr>
        <p:spPr>
          <a:xfrm>
            <a:off x="1752139" y="3876170"/>
            <a:ext cx="1087463" cy="217432"/>
          </a:xfrm>
          <a:prstGeom prst="rect">
            <a:avLst/>
          </a:prstGeom>
          <a:noFill/>
        </p:spPr>
        <p:txBody>
          <a:bodyPr wrap="square" rtlCol="0">
            <a:spAutoFit/>
          </a:bodyPr>
          <a:lstStyle/>
          <a:p>
            <a:pPr algn="ctr"/>
            <a:r>
              <a:rPr lang="en-US" sz="813" dirty="0">
                <a:latin typeface="Arial Rounded MT Bold" panose="020F0704030504030204" pitchFamily="34" charset="77"/>
              </a:rPr>
              <a:t>ACCIDENT</a:t>
            </a:r>
          </a:p>
        </p:txBody>
      </p:sp>
      <p:sp>
        <p:nvSpPr>
          <p:cNvPr id="76" name="TextBox 75">
            <a:extLst>
              <a:ext uri="{FF2B5EF4-FFF2-40B4-BE49-F238E27FC236}">
                <a16:creationId xmlns:a16="http://schemas.microsoft.com/office/drawing/2014/main" id="{DCCC104F-1CA1-B5F1-9DF2-10689AE9C6C2}"/>
              </a:ext>
            </a:extLst>
          </p:cNvPr>
          <p:cNvSpPr txBox="1"/>
          <p:nvPr/>
        </p:nvSpPr>
        <p:spPr>
          <a:xfrm>
            <a:off x="1835521" y="4852786"/>
            <a:ext cx="1087463" cy="217432"/>
          </a:xfrm>
          <a:prstGeom prst="rect">
            <a:avLst/>
          </a:prstGeom>
          <a:noFill/>
        </p:spPr>
        <p:txBody>
          <a:bodyPr wrap="square" rtlCol="0">
            <a:spAutoFit/>
          </a:bodyPr>
          <a:lstStyle/>
          <a:p>
            <a:pPr algn="ctr"/>
            <a:r>
              <a:rPr lang="en-US" sz="813" dirty="0">
                <a:latin typeface="Arial Rounded MT Bold" panose="020F0704030504030204" pitchFamily="34" charset="77"/>
              </a:rPr>
              <a:t>RAPE</a:t>
            </a:r>
          </a:p>
        </p:txBody>
      </p:sp>
      <p:pic>
        <p:nvPicPr>
          <p:cNvPr id="77" name="Graphic 76" descr="Clenched Fist with solid fill">
            <a:extLst>
              <a:ext uri="{FF2B5EF4-FFF2-40B4-BE49-F238E27FC236}">
                <a16:creationId xmlns:a16="http://schemas.microsoft.com/office/drawing/2014/main" id="{F9273E5B-2C9E-D9F1-DC09-1FF1B13D651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6200000" flipV="1">
            <a:off x="564965" y="5172680"/>
            <a:ext cx="742950" cy="764264"/>
          </a:xfrm>
          <a:prstGeom prst="rect">
            <a:avLst/>
          </a:prstGeom>
        </p:spPr>
      </p:pic>
      <p:sp>
        <p:nvSpPr>
          <p:cNvPr id="78" name="TextBox 77">
            <a:extLst>
              <a:ext uri="{FF2B5EF4-FFF2-40B4-BE49-F238E27FC236}">
                <a16:creationId xmlns:a16="http://schemas.microsoft.com/office/drawing/2014/main" id="{771F69A6-33EE-ED70-65D0-DFD0A2EA9EED}"/>
              </a:ext>
            </a:extLst>
          </p:cNvPr>
          <p:cNvSpPr txBox="1"/>
          <p:nvPr/>
        </p:nvSpPr>
        <p:spPr>
          <a:xfrm>
            <a:off x="426550" y="5879747"/>
            <a:ext cx="1087463" cy="217432"/>
          </a:xfrm>
          <a:prstGeom prst="rect">
            <a:avLst/>
          </a:prstGeom>
          <a:noFill/>
        </p:spPr>
        <p:txBody>
          <a:bodyPr wrap="square" rtlCol="0">
            <a:spAutoFit/>
          </a:bodyPr>
          <a:lstStyle/>
          <a:p>
            <a:pPr algn="ctr"/>
            <a:r>
              <a:rPr lang="en-US" sz="813" dirty="0">
                <a:latin typeface="Arial Rounded MT Bold" panose="020F0704030504030204" pitchFamily="34" charset="77"/>
              </a:rPr>
              <a:t>ASSAULT</a:t>
            </a:r>
          </a:p>
        </p:txBody>
      </p:sp>
      <p:pic>
        <p:nvPicPr>
          <p:cNvPr id="79" name="Graphic 78" descr="House with solid fill">
            <a:extLst>
              <a:ext uri="{FF2B5EF4-FFF2-40B4-BE49-F238E27FC236}">
                <a16:creationId xmlns:a16="http://schemas.microsoft.com/office/drawing/2014/main" id="{257F8C1D-B56F-C508-F418-CCCC8A0A772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676128">
            <a:off x="2074971" y="5190318"/>
            <a:ext cx="632473" cy="632473"/>
          </a:xfrm>
          <a:prstGeom prst="rect">
            <a:avLst/>
          </a:prstGeom>
        </p:spPr>
      </p:pic>
      <p:sp>
        <p:nvSpPr>
          <p:cNvPr id="80" name="Freeform 79">
            <a:extLst>
              <a:ext uri="{FF2B5EF4-FFF2-40B4-BE49-F238E27FC236}">
                <a16:creationId xmlns:a16="http://schemas.microsoft.com/office/drawing/2014/main" id="{A97CE823-7488-8707-462A-140E6379E2C0}"/>
              </a:ext>
            </a:extLst>
          </p:cNvPr>
          <p:cNvSpPr/>
          <p:nvPr/>
        </p:nvSpPr>
        <p:spPr>
          <a:xfrm>
            <a:off x="1993791" y="5688609"/>
            <a:ext cx="619125" cy="63538"/>
          </a:xfrm>
          <a:custGeom>
            <a:avLst/>
            <a:gdLst>
              <a:gd name="connsiteX0" fmla="*/ 666750 w 762000"/>
              <a:gd name="connsiteY0" fmla="*/ 0 h 78200"/>
              <a:gd name="connsiteX1" fmla="*/ 609600 w 762000"/>
              <a:gd name="connsiteY1" fmla="*/ 12097 h 78200"/>
              <a:gd name="connsiteX2" fmla="*/ 571500 w 762000"/>
              <a:gd name="connsiteY2" fmla="*/ 21050 h 78200"/>
              <a:gd name="connsiteX3" fmla="*/ 533400 w 762000"/>
              <a:gd name="connsiteY3" fmla="*/ 12097 h 78200"/>
              <a:gd name="connsiteX4" fmla="*/ 476250 w 762000"/>
              <a:gd name="connsiteY4" fmla="*/ 0 h 78200"/>
              <a:gd name="connsiteX5" fmla="*/ 419100 w 762000"/>
              <a:gd name="connsiteY5" fmla="*/ 12097 h 78200"/>
              <a:gd name="connsiteX6" fmla="*/ 381000 w 762000"/>
              <a:gd name="connsiteY6" fmla="*/ 21050 h 78200"/>
              <a:gd name="connsiteX7" fmla="*/ 342900 w 762000"/>
              <a:gd name="connsiteY7" fmla="*/ 12097 h 78200"/>
              <a:gd name="connsiteX8" fmla="*/ 285750 w 762000"/>
              <a:gd name="connsiteY8" fmla="*/ 0 h 78200"/>
              <a:gd name="connsiteX9" fmla="*/ 228600 w 762000"/>
              <a:gd name="connsiteY9" fmla="*/ 12097 h 78200"/>
              <a:gd name="connsiteX10" fmla="*/ 190500 w 762000"/>
              <a:gd name="connsiteY10" fmla="*/ 21050 h 78200"/>
              <a:gd name="connsiteX11" fmla="*/ 152400 w 762000"/>
              <a:gd name="connsiteY11" fmla="*/ 12097 h 78200"/>
              <a:gd name="connsiteX12" fmla="*/ 95250 w 762000"/>
              <a:gd name="connsiteY12" fmla="*/ 0 h 78200"/>
              <a:gd name="connsiteX13" fmla="*/ 38100 w 762000"/>
              <a:gd name="connsiteY13" fmla="*/ 12097 h 78200"/>
              <a:gd name="connsiteX14" fmla="*/ 0 w 762000"/>
              <a:gd name="connsiteY14" fmla="*/ 21050 h 78200"/>
              <a:gd name="connsiteX15" fmla="*/ 0 w 762000"/>
              <a:gd name="connsiteY15" fmla="*/ 78200 h 78200"/>
              <a:gd name="connsiteX16" fmla="*/ 57150 w 762000"/>
              <a:gd name="connsiteY16" fmla="*/ 66104 h 78200"/>
              <a:gd name="connsiteX17" fmla="*/ 95250 w 762000"/>
              <a:gd name="connsiteY17" fmla="*/ 56579 h 78200"/>
              <a:gd name="connsiteX18" fmla="*/ 133350 w 762000"/>
              <a:gd name="connsiteY18" fmla="*/ 66104 h 78200"/>
              <a:gd name="connsiteX19" fmla="*/ 190500 w 762000"/>
              <a:gd name="connsiteY19" fmla="*/ 78200 h 78200"/>
              <a:gd name="connsiteX20" fmla="*/ 247650 w 762000"/>
              <a:gd name="connsiteY20" fmla="*/ 66104 h 78200"/>
              <a:gd name="connsiteX21" fmla="*/ 285750 w 762000"/>
              <a:gd name="connsiteY21" fmla="*/ 56579 h 78200"/>
              <a:gd name="connsiteX22" fmla="*/ 323850 w 762000"/>
              <a:gd name="connsiteY22" fmla="*/ 65532 h 78200"/>
              <a:gd name="connsiteX23" fmla="*/ 381000 w 762000"/>
              <a:gd name="connsiteY23" fmla="*/ 78200 h 78200"/>
              <a:gd name="connsiteX24" fmla="*/ 438150 w 762000"/>
              <a:gd name="connsiteY24" fmla="*/ 66104 h 78200"/>
              <a:gd name="connsiteX25" fmla="*/ 476250 w 762000"/>
              <a:gd name="connsiteY25" fmla="*/ 56579 h 78200"/>
              <a:gd name="connsiteX26" fmla="*/ 514350 w 762000"/>
              <a:gd name="connsiteY26" fmla="*/ 66104 h 78200"/>
              <a:gd name="connsiteX27" fmla="*/ 571500 w 762000"/>
              <a:gd name="connsiteY27" fmla="*/ 78200 h 78200"/>
              <a:gd name="connsiteX28" fmla="*/ 628650 w 762000"/>
              <a:gd name="connsiteY28" fmla="*/ 66104 h 78200"/>
              <a:gd name="connsiteX29" fmla="*/ 666750 w 762000"/>
              <a:gd name="connsiteY29" fmla="*/ 56579 h 78200"/>
              <a:gd name="connsiteX30" fmla="*/ 704850 w 762000"/>
              <a:gd name="connsiteY30" fmla="*/ 65532 h 78200"/>
              <a:gd name="connsiteX31" fmla="*/ 762000 w 762000"/>
              <a:gd name="connsiteY31" fmla="*/ 78200 h 78200"/>
              <a:gd name="connsiteX32" fmla="*/ 762000 w 762000"/>
              <a:gd name="connsiteY32" fmla="*/ 21050 h 78200"/>
              <a:gd name="connsiteX33" fmla="*/ 723900 w 762000"/>
              <a:gd name="connsiteY33" fmla="*/ 12097 h 78200"/>
              <a:gd name="connsiteX34" fmla="*/ 666750 w 762000"/>
              <a:gd name="connsiteY34" fmla="*/ 0 h 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78200">
                <a:moveTo>
                  <a:pt x="666750" y="0"/>
                </a:moveTo>
                <a:cubicBezTo>
                  <a:pt x="647151" y="759"/>
                  <a:pt x="627825" y="4850"/>
                  <a:pt x="609600" y="12097"/>
                </a:cubicBezTo>
                <a:cubicBezTo>
                  <a:pt x="597467" y="17118"/>
                  <a:pt x="584600" y="20142"/>
                  <a:pt x="571500" y="21050"/>
                </a:cubicBezTo>
                <a:cubicBezTo>
                  <a:pt x="558400" y="20142"/>
                  <a:pt x="545533" y="17118"/>
                  <a:pt x="533400" y="12097"/>
                </a:cubicBezTo>
                <a:cubicBezTo>
                  <a:pt x="515175" y="4850"/>
                  <a:pt x="495849" y="759"/>
                  <a:pt x="476250" y="0"/>
                </a:cubicBezTo>
                <a:cubicBezTo>
                  <a:pt x="456651" y="759"/>
                  <a:pt x="437325" y="4850"/>
                  <a:pt x="419100" y="12097"/>
                </a:cubicBezTo>
                <a:cubicBezTo>
                  <a:pt x="406967" y="17118"/>
                  <a:pt x="394100" y="20142"/>
                  <a:pt x="381000" y="21050"/>
                </a:cubicBezTo>
                <a:cubicBezTo>
                  <a:pt x="367900" y="20142"/>
                  <a:pt x="355033" y="17118"/>
                  <a:pt x="342900" y="12097"/>
                </a:cubicBezTo>
                <a:cubicBezTo>
                  <a:pt x="324675" y="4850"/>
                  <a:pt x="305349" y="759"/>
                  <a:pt x="285750" y="0"/>
                </a:cubicBezTo>
                <a:cubicBezTo>
                  <a:pt x="266151" y="759"/>
                  <a:pt x="246825" y="4850"/>
                  <a:pt x="228600" y="12097"/>
                </a:cubicBezTo>
                <a:cubicBezTo>
                  <a:pt x="216466" y="17118"/>
                  <a:pt x="203600" y="20142"/>
                  <a:pt x="190500" y="21050"/>
                </a:cubicBezTo>
                <a:cubicBezTo>
                  <a:pt x="177400" y="20142"/>
                  <a:pt x="164534" y="17118"/>
                  <a:pt x="152400" y="12097"/>
                </a:cubicBezTo>
                <a:cubicBezTo>
                  <a:pt x="134175" y="4850"/>
                  <a:pt x="114849" y="759"/>
                  <a:pt x="95250" y="0"/>
                </a:cubicBezTo>
                <a:cubicBezTo>
                  <a:pt x="75651" y="759"/>
                  <a:pt x="56325" y="4850"/>
                  <a:pt x="38100" y="12097"/>
                </a:cubicBezTo>
                <a:cubicBezTo>
                  <a:pt x="25966" y="17118"/>
                  <a:pt x="13100" y="20142"/>
                  <a:pt x="0" y="21050"/>
                </a:cubicBezTo>
                <a:lnTo>
                  <a:pt x="0" y="78200"/>
                </a:lnTo>
                <a:cubicBezTo>
                  <a:pt x="19599" y="77441"/>
                  <a:pt x="38925" y="73350"/>
                  <a:pt x="57150" y="66104"/>
                </a:cubicBezTo>
                <a:cubicBezTo>
                  <a:pt x="69251" y="60888"/>
                  <a:pt x="82118" y="57670"/>
                  <a:pt x="95250" y="56579"/>
                </a:cubicBezTo>
                <a:cubicBezTo>
                  <a:pt x="108382" y="57670"/>
                  <a:pt x="121249" y="60888"/>
                  <a:pt x="133350" y="66104"/>
                </a:cubicBezTo>
                <a:cubicBezTo>
                  <a:pt x="151575" y="73350"/>
                  <a:pt x="170901" y="77441"/>
                  <a:pt x="190500" y="78200"/>
                </a:cubicBezTo>
                <a:cubicBezTo>
                  <a:pt x="210099" y="77441"/>
                  <a:pt x="229425" y="73350"/>
                  <a:pt x="247650" y="66104"/>
                </a:cubicBezTo>
                <a:cubicBezTo>
                  <a:pt x="259751" y="60888"/>
                  <a:pt x="272618" y="57670"/>
                  <a:pt x="285750" y="56579"/>
                </a:cubicBezTo>
                <a:cubicBezTo>
                  <a:pt x="298850" y="57487"/>
                  <a:pt x="311717" y="60510"/>
                  <a:pt x="323850" y="65532"/>
                </a:cubicBezTo>
                <a:cubicBezTo>
                  <a:pt x="342028" y="73018"/>
                  <a:pt x="361362" y="77304"/>
                  <a:pt x="381000" y="78200"/>
                </a:cubicBezTo>
                <a:cubicBezTo>
                  <a:pt x="400599" y="77441"/>
                  <a:pt x="419925" y="73350"/>
                  <a:pt x="438150" y="66104"/>
                </a:cubicBezTo>
                <a:cubicBezTo>
                  <a:pt x="450251" y="60888"/>
                  <a:pt x="463118" y="57671"/>
                  <a:pt x="476250" y="56579"/>
                </a:cubicBezTo>
                <a:cubicBezTo>
                  <a:pt x="489382" y="57671"/>
                  <a:pt x="502249" y="60888"/>
                  <a:pt x="514350" y="66104"/>
                </a:cubicBezTo>
                <a:cubicBezTo>
                  <a:pt x="532575" y="73350"/>
                  <a:pt x="551901" y="77441"/>
                  <a:pt x="571500" y="78200"/>
                </a:cubicBezTo>
                <a:cubicBezTo>
                  <a:pt x="591099" y="77441"/>
                  <a:pt x="610425" y="73350"/>
                  <a:pt x="628650" y="66104"/>
                </a:cubicBezTo>
                <a:cubicBezTo>
                  <a:pt x="640751" y="60888"/>
                  <a:pt x="653618" y="57671"/>
                  <a:pt x="666750" y="56579"/>
                </a:cubicBezTo>
                <a:cubicBezTo>
                  <a:pt x="679850" y="57487"/>
                  <a:pt x="692717" y="60510"/>
                  <a:pt x="704850" y="65532"/>
                </a:cubicBezTo>
                <a:cubicBezTo>
                  <a:pt x="723028" y="73018"/>
                  <a:pt x="742362" y="77304"/>
                  <a:pt x="762000" y="78200"/>
                </a:cubicBezTo>
                <a:lnTo>
                  <a:pt x="762000" y="21050"/>
                </a:lnTo>
                <a:cubicBezTo>
                  <a:pt x="748900" y="20142"/>
                  <a:pt x="736033" y="17118"/>
                  <a:pt x="723900" y="12097"/>
                </a:cubicBezTo>
                <a:cubicBezTo>
                  <a:pt x="705675" y="4850"/>
                  <a:pt x="686349" y="759"/>
                  <a:pt x="666750" y="0"/>
                </a:cubicBezTo>
                <a:close/>
              </a:path>
            </a:pathLst>
          </a:custGeom>
          <a:solidFill>
            <a:schemeClr val="tx1"/>
          </a:solidFill>
          <a:ln w="9525" cap="flat">
            <a:noFill/>
            <a:prstDash val="solid"/>
            <a:miter/>
          </a:ln>
        </p:spPr>
        <p:txBody>
          <a:bodyPr rtlCol="0" anchor="ctr"/>
          <a:lstStyle/>
          <a:p>
            <a:endParaRPr lang="en-US" sz="1788" dirty="0">
              <a:solidFill>
                <a:schemeClr val="bg1"/>
              </a:solidFill>
            </a:endParaRPr>
          </a:p>
        </p:txBody>
      </p:sp>
      <p:sp>
        <p:nvSpPr>
          <p:cNvPr id="81" name="Freeform 80">
            <a:extLst>
              <a:ext uri="{FF2B5EF4-FFF2-40B4-BE49-F238E27FC236}">
                <a16:creationId xmlns:a16="http://schemas.microsoft.com/office/drawing/2014/main" id="{D4489C69-9A79-3C4A-AC68-18F063213D9B}"/>
              </a:ext>
            </a:extLst>
          </p:cNvPr>
          <p:cNvSpPr/>
          <p:nvPr/>
        </p:nvSpPr>
        <p:spPr>
          <a:xfrm>
            <a:off x="2008001" y="5788075"/>
            <a:ext cx="619125" cy="63538"/>
          </a:xfrm>
          <a:custGeom>
            <a:avLst/>
            <a:gdLst>
              <a:gd name="connsiteX0" fmla="*/ 666750 w 762000"/>
              <a:gd name="connsiteY0" fmla="*/ 0 h 78200"/>
              <a:gd name="connsiteX1" fmla="*/ 609600 w 762000"/>
              <a:gd name="connsiteY1" fmla="*/ 12097 h 78200"/>
              <a:gd name="connsiteX2" fmla="*/ 571500 w 762000"/>
              <a:gd name="connsiteY2" fmla="*/ 21050 h 78200"/>
              <a:gd name="connsiteX3" fmla="*/ 533400 w 762000"/>
              <a:gd name="connsiteY3" fmla="*/ 12097 h 78200"/>
              <a:gd name="connsiteX4" fmla="*/ 476250 w 762000"/>
              <a:gd name="connsiteY4" fmla="*/ 0 h 78200"/>
              <a:gd name="connsiteX5" fmla="*/ 419100 w 762000"/>
              <a:gd name="connsiteY5" fmla="*/ 12097 h 78200"/>
              <a:gd name="connsiteX6" fmla="*/ 381000 w 762000"/>
              <a:gd name="connsiteY6" fmla="*/ 21050 h 78200"/>
              <a:gd name="connsiteX7" fmla="*/ 342900 w 762000"/>
              <a:gd name="connsiteY7" fmla="*/ 12097 h 78200"/>
              <a:gd name="connsiteX8" fmla="*/ 285750 w 762000"/>
              <a:gd name="connsiteY8" fmla="*/ 0 h 78200"/>
              <a:gd name="connsiteX9" fmla="*/ 228600 w 762000"/>
              <a:gd name="connsiteY9" fmla="*/ 12097 h 78200"/>
              <a:gd name="connsiteX10" fmla="*/ 190500 w 762000"/>
              <a:gd name="connsiteY10" fmla="*/ 21050 h 78200"/>
              <a:gd name="connsiteX11" fmla="*/ 152400 w 762000"/>
              <a:gd name="connsiteY11" fmla="*/ 12097 h 78200"/>
              <a:gd name="connsiteX12" fmla="*/ 95250 w 762000"/>
              <a:gd name="connsiteY12" fmla="*/ 0 h 78200"/>
              <a:gd name="connsiteX13" fmla="*/ 38100 w 762000"/>
              <a:gd name="connsiteY13" fmla="*/ 12097 h 78200"/>
              <a:gd name="connsiteX14" fmla="*/ 0 w 762000"/>
              <a:gd name="connsiteY14" fmla="*/ 21050 h 78200"/>
              <a:gd name="connsiteX15" fmla="*/ 0 w 762000"/>
              <a:gd name="connsiteY15" fmla="*/ 78200 h 78200"/>
              <a:gd name="connsiteX16" fmla="*/ 57150 w 762000"/>
              <a:gd name="connsiteY16" fmla="*/ 66104 h 78200"/>
              <a:gd name="connsiteX17" fmla="*/ 95250 w 762000"/>
              <a:gd name="connsiteY17" fmla="*/ 56579 h 78200"/>
              <a:gd name="connsiteX18" fmla="*/ 133350 w 762000"/>
              <a:gd name="connsiteY18" fmla="*/ 66104 h 78200"/>
              <a:gd name="connsiteX19" fmla="*/ 190500 w 762000"/>
              <a:gd name="connsiteY19" fmla="*/ 78200 h 78200"/>
              <a:gd name="connsiteX20" fmla="*/ 247650 w 762000"/>
              <a:gd name="connsiteY20" fmla="*/ 66104 h 78200"/>
              <a:gd name="connsiteX21" fmla="*/ 285750 w 762000"/>
              <a:gd name="connsiteY21" fmla="*/ 56579 h 78200"/>
              <a:gd name="connsiteX22" fmla="*/ 323850 w 762000"/>
              <a:gd name="connsiteY22" fmla="*/ 65532 h 78200"/>
              <a:gd name="connsiteX23" fmla="*/ 381000 w 762000"/>
              <a:gd name="connsiteY23" fmla="*/ 78200 h 78200"/>
              <a:gd name="connsiteX24" fmla="*/ 438150 w 762000"/>
              <a:gd name="connsiteY24" fmla="*/ 66104 h 78200"/>
              <a:gd name="connsiteX25" fmla="*/ 476250 w 762000"/>
              <a:gd name="connsiteY25" fmla="*/ 56579 h 78200"/>
              <a:gd name="connsiteX26" fmla="*/ 514350 w 762000"/>
              <a:gd name="connsiteY26" fmla="*/ 66104 h 78200"/>
              <a:gd name="connsiteX27" fmla="*/ 571500 w 762000"/>
              <a:gd name="connsiteY27" fmla="*/ 78200 h 78200"/>
              <a:gd name="connsiteX28" fmla="*/ 628650 w 762000"/>
              <a:gd name="connsiteY28" fmla="*/ 66104 h 78200"/>
              <a:gd name="connsiteX29" fmla="*/ 666750 w 762000"/>
              <a:gd name="connsiteY29" fmla="*/ 56579 h 78200"/>
              <a:gd name="connsiteX30" fmla="*/ 704850 w 762000"/>
              <a:gd name="connsiteY30" fmla="*/ 65532 h 78200"/>
              <a:gd name="connsiteX31" fmla="*/ 762000 w 762000"/>
              <a:gd name="connsiteY31" fmla="*/ 78200 h 78200"/>
              <a:gd name="connsiteX32" fmla="*/ 762000 w 762000"/>
              <a:gd name="connsiteY32" fmla="*/ 21050 h 78200"/>
              <a:gd name="connsiteX33" fmla="*/ 723900 w 762000"/>
              <a:gd name="connsiteY33" fmla="*/ 12097 h 78200"/>
              <a:gd name="connsiteX34" fmla="*/ 666750 w 762000"/>
              <a:gd name="connsiteY34" fmla="*/ 0 h 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2000" h="78200">
                <a:moveTo>
                  <a:pt x="666750" y="0"/>
                </a:moveTo>
                <a:cubicBezTo>
                  <a:pt x="647151" y="759"/>
                  <a:pt x="627825" y="4850"/>
                  <a:pt x="609600" y="12097"/>
                </a:cubicBezTo>
                <a:cubicBezTo>
                  <a:pt x="597467" y="17118"/>
                  <a:pt x="584600" y="20142"/>
                  <a:pt x="571500" y="21050"/>
                </a:cubicBezTo>
                <a:cubicBezTo>
                  <a:pt x="558400" y="20142"/>
                  <a:pt x="545533" y="17118"/>
                  <a:pt x="533400" y="12097"/>
                </a:cubicBezTo>
                <a:cubicBezTo>
                  <a:pt x="515175" y="4850"/>
                  <a:pt x="495849" y="759"/>
                  <a:pt x="476250" y="0"/>
                </a:cubicBezTo>
                <a:cubicBezTo>
                  <a:pt x="456651" y="759"/>
                  <a:pt x="437325" y="4850"/>
                  <a:pt x="419100" y="12097"/>
                </a:cubicBezTo>
                <a:cubicBezTo>
                  <a:pt x="406967" y="17118"/>
                  <a:pt x="394100" y="20142"/>
                  <a:pt x="381000" y="21050"/>
                </a:cubicBezTo>
                <a:cubicBezTo>
                  <a:pt x="367900" y="20142"/>
                  <a:pt x="355033" y="17118"/>
                  <a:pt x="342900" y="12097"/>
                </a:cubicBezTo>
                <a:cubicBezTo>
                  <a:pt x="324675" y="4850"/>
                  <a:pt x="305349" y="759"/>
                  <a:pt x="285750" y="0"/>
                </a:cubicBezTo>
                <a:cubicBezTo>
                  <a:pt x="266151" y="759"/>
                  <a:pt x="246825" y="4850"/>
                  <a:pt x="228600" y="12097"/>
                </a:cubicBezTo>
                <a:cubicBezTo>
                  <a:pt x="216466" y="17118"/>
                  <a:pt x="203600" y="20142"/>
                  <a:pt x="190500" y="21050"/>
                </a:cubicBezTo>
                <a:cubicBezTo>
                  <a:pt x="177400" y="20142"/>
                  <a:pt x="164534" y="17118"/>
                  <a:pt x="152400" y="12097"/>
                </a:cubicBezTo>
                <a:cubicBezTo>
                  <a:pt x="134175" y="4850"/>
                  <a:pt x="114849" y="759"/>
                  <a:pt x="95250" y="0"/>
                </a:cubicBezTo>
                <a:cubicBezTo>
                  <a:pt x="75651" y="759"/>
                  <a:pt x="56325" y="4850"/>
                  <a:pt x="38100" y="12097"/>
                </a:cubicBezTo>
                <a:cubicBezTo>
                  <a:pt x="25966" y="17118"/>
                  <a:pt x="13100" y="20142"/>
                  <a:pt x="0" y="21050"/>
                </a:cubicBezTo>
                <a:lnTo>
                  <a:pt x="0" y="78200"/>
                </a:lnTo>
                <a:cubicBezTo>
                  <a:pt x="19599" y="77441"/>
                  <a:pt x="38925" y="73350"/>
                  <a:pt x="57150" y="66104"/>
                </a:cubicBezTo>
                <a:cubicBezTo>
                  <a:pt x="69251" y="60888"/>
                  <a:pt x="82118" y="57670"/>
                  <a:pt x="95250" y="56579"/>
                </a:cubicBezTo>
                <a:cubicBezTo>
                  <a:pt x="108382" y="57670"/>
                  <a:pt x="121249" y="60888"/>
                  <a:pt x="133350" y="66104"/>
                </a:cubicBezTo>
                <a:cubicBezTo>
                  <a:pt x="151575" y="73350"/>
                  <a:pt x="170901" y="77441"/>
                  <a:pt x="190500" y="78200"/>
                </a:cubicBezTo>
                <a:cubicBezTo>
                  <a:pt x="210099" y="77441"/>
                  <a:pt x="229425" y="73350"/>
                  <a:pt x="247650" y="66104"/>
                </a:cubicBezTo>
                <a:cubicBezTo>
                  <a:pt x="259751" y="60888"/>
                  <a:pt x="272618" y="57670"/>
                  <a:pt x="285750" y="56579"/>
                </a:cubicBezTo>
                <a:cubicBezTo>
                  <a:pt x="298850" y="57487"/>
                  <a:pt x="311717" y="60510"/>
                  <a:pt x="323850" y="65532"/>
                </a:cubicBezTo>
                <a:cubicBezTo>
                  <a:pt x="342028" y="73018"/>
                  <a:pt x="361362" y="77304"/>
                  <a:pt x="381000" y="78200"/>
                </a:cubicBezTo>
                <a:cubicBezTo>
                  <a:pt x="400599" y="77441"/>
                  <a:pt x="419925" y="73350"/>
                  <a:pt x="438150" y="66104"/>
                </a:cubicBezTo>
                <a:cubicBezTo>
                  <a:pt x="450251" y="60888"/>
                  <a:pt x="463118" y="57671"/>
                  <a:pt x="476250" y="56579"/>
                </a:cubicBezTo>
                <a:cubicBezTo>
                  <a:pt x="489382" y="57671"/>
                  <a:pt x="502249" y="60888"/>
                  <a:pt x="514350" y="66104"/>
                </a:cubicBezTo>
                <a:cubicBezTo>
                  <a:pt x="532575" y="73350"/>
                  <a:pt x="551901" y="77441"/>
                  <a:pt x="571500" y="78200"/>
                </a:cubicBezTo>
                <a:cubicBezTo>
                  <a:pt x="591099" y="77441"/>
                  <a:pt x="610425" y="73350"/>
                  <a:pt x="628650" y="66104"/>
                </a:cubicBezTo>
                <a:cubicBezTo>
                  <a:pt x="640751" y="60888"/>
                  <a:pt x="653618" y="57671"/>
                  <a:pt x="666750" y="56579"/>
                </a:cubicBezTo>
                <a:cubicBezTo>
                  <a:pt x="679850" y="57487"/>
                  <a:pt x="692717" y="60510"/>
                  <a:pt x="704850" y="65532"/>
                </a:cubicBezTo>
                <a:cubicBezTo>
                  <a:pt x="723028" y="73018"/>
                  <a:pt x="742362" y="77304"/>
                  <a:pt x="762000" y="78200"/>
                </a:cubicBezTo>
                <a:lnTo>
                  <a:pt x="762000" y="21050"/>
                </a:lnTo>
                <a:cubicBezTo>
                  <a:pt x="748900" y="20142"/>
                  <a:pt x="736033" y="17118"/>
                  <a:pt x="723900" y="12097"/>
                </a:cubicBezTo>
                <a:cubicBezTo>
                  <a:pt x="705675" y="4850"/>
                  <a:pt x="686349" y="759"/>
                  <a:pt x="666750" y="0"/>
                </a:cubicBezTo>
                <a:close/>
              </a:path>
            </a:pathLst>
          </a:custGeom>
          <a:solidFill>
            <a:schemeClr val="tx1"/>
          </a:solidFill>
          <a:ln w="9525" cap="flat">
            <a:noFill/>
            <a:prstDash val="solid"/>
            <a:miter/>
          </a:ln>
        </p:spPr>
        <p:txBody>
          <a:bodyPr rtlCol="0" anchor="ctr"/>
          <a:lstStyle/>
          <a:p>
            <a:endParaRPr lang="en-US" sz="1788">
              <a:solidFill>
                <a:schemeClr val="bg1"/>
              </a:solidFill>
            </a:endParaRPr>
          </a:p>
        </p:txBody>
      </p:sp>
      <p:sp>
        <p:nvSpPr>
          <p:cNvPr id="82" name="TextBox 81">
            <a:extLst>
              <a:ext uri="{FF2B5EF4-FFF2-40B4-BE49-F238E27FC236}">
                <a16:creationId xmlns:a16="http://schemas.microsoft.com/office/drawing/2014/main" id="{90C91E1B-8664-6730-8BD6-9D7ADCCE2710}"/>
              </a:ext>
            </a:extLst>
          </p:cNvPr>
          <p:cNvSpPr txBox="1"/>
          <p:nvPr/>
        </p:nvSpPr>
        <p:spPr>
          <a:xfrm>
            <a:off x="1759621" y="5881399"/>
            <a:ext cx="1257258" cy="217432"/>
          </a:xfrm>
          <a:prstGeom prst="rect">
            <a:avLst/>
          </a:prstGeom>
          <a:noFill/>
        </p:spPr>
        <p:txBody>
          <a:bodyPr wrap="square" rtlCol="0">
            <a:spAutoFit/>
          </a:bodyPr>
          <a:lstStyle/>
          <a:p>
            <a:pPr algn="ctr"/>
            <a:r>
              <a:rPr lang="en-US" sz="813" dirty="0">
                <a:latin typeface="Arial Rounded MT Bold" panose="020F0704030504030204" pitchFamily="34" charset="77"/>
              </a:rPr>
              <a:t>NATURAL DISASTER</a:t>
            </a:r>
          </a:p>
        </p:txBody>
      </p:sp>
      <p:pic>
        <p:nvPicPr>
          <p:cNvPr id="87" name="Graphic 86" descr="Clock with solid fill">
            <a:extLst>
              <a:ext uri="{FF2B5EF4-FFF2-40B4-BE49-F238E27FC236}">
                <a16:creationId xmlns:a16="http://schemas.microsoft.com/office/drawing/2014/main" id="{B535EA58-781F-C3D0-8D91-44DC13CD347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959839" y="2154508"/>
            <a:ext cx="534684" cy="534684"/>
          </a:xfrm>
          <a:prstGeom prst="rect">
            <a:avLst/>
          </a:prstGeom>
        </p:spPr>
      </p:pic>
      <p:pic>
        <p:nvPicPr>
          <p:cNvPr id="88" name="Graphic 87" descr="High voltage with solid fill">
            <a:extLst>
              <a:ext uri="{FF2B5EF4-FFF2-40B4-BE49-F238E27FC236}">
                <a16:creationId xmlns:a16="http://schemas.microsoft.com/office/drawing/2014/main" id="{9A37C361-E7EF-FED4-3225-F263D1ED80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46777" y="2119560"/>
            <a:ext cx="543732" cy="612000"/>
          </a:xfrm>
          <a:prstGeom prst="rect">
            <a:avLst/>
          </a:prstGeom>
        </p:spPr>
      </p:pic>
      <p:sp>
        <p:nvSpPr>
          <p:cNvPr id="89" name="TextBox 88">
            <a:extLst>
              <a:ext uri="{FF2B5EF4-FFF2-40B4-BE49-F238E27FC236}">
                <a16:creationId xmlns:a16="http://schemas.microsoft.com/office/drawing/2014/main" id="{1FDF58D3-56E6-A575-BBF1-38F2B2B2D4CF}"/>
              </a:ext>
            </a:extLst>
          </p:cNvPr>
          <p:cNvSpPr txBox="1"/>
          <p:nvPr/>
        </p:nvSpPr>
        <p:spPr>
          <a:xfrm>
            <a:off x="4117826" y="2717591"/>
            <a:ext cx="1714889" cy="242374"/>
          </a:xfrm>
          <a:prstGeom prst="rect">
            <a:avLst/>
          </a:prstGeom>
          <a:noFill/>
        </p:spPr>
        <p:txBody>
          <a:bodyPr wrap="square" rtlCol="0">
            <a:spAutoFit/>
          </a:bodyPr>
          <a:lstStyle/>
          <a:p>
            <a:pPr algn="ctr"/>
            <a:r>
              <a:rPr lang="en-US" sz="975" dirty="0">
                <a:latin typeface="Arial Rounded MT Bold" panose="020F0704030504030204" pitchFamily="34" charset="77"/>
              </a:rPr>
              <a:t>CHRONIC TRAUMA</a:t>
            </a:r>
          </a:p>
        </p:txBody>
      </p:sp>
      <p:sp>
        <p:nvSpPr>
          <p:cNvPr id="93" name="TextBox 92">
            <a:extLst>
              <a:ext uri="{FF2B5EF4-FFF2-40B4-BE49-F238E27FC236}">
                <a16:creationId xmlns:a16="http://schemas.microsoft.com/office/drawing/2014/main" id="{361EAF1E-1214-BC30-8AB3-58B79BC15D95}"/>
              </a:ext>
            </a:extLst>
          </p:cNvPr>
          <p:cNvSpPr txBox="1"/>
          <p:nvPr/>
        </p:nvSpPr>
        <p:spPr>
          <a:xfrm>
            <a:off x="3623006" y="3760260"/>
            <a:ext cx="1276371" cy="342530"/>
          </a:xfrm>
          <a:prstGeom prst="rect">
            <a:avLst/>
          </a:prstGeom>
          <a:noFill/>
        </p:spPr>
        <p:txBody>
          <a:bodyPr wrap="square" rtlCol="0">
            <a:spAutoFit/>
          </a:bodyPr>
          <a:lstStyle/>
          <a:p>
            <a:pPr algn="ctr"/>
            <a:r>
              <a:rPr lang="en-US" sz="813" dirty="0">
                <a:latin typeface="Arial Rounded MT Bold" panose="020F0704030504030204" pitchFamily="34" charset="77"/>
              </a:rPr>
              <a:t>DOMESTIC </a:t>
            </a:r>
          </a:p>
          <a:p>
            <a:pPr algn="ctr"/>
            <a:r>
              <a:rPr lang="en-US" sz="813" dirty="0">
                <a:latin typeface="Arial Rounded MT Bold" panose="020F0704030504030204" pitchFamily="34" charset="77"/>
              </a:rPr>
              <a:t>VIOLENCE &amp; ABUSE</a:t>
            </a:r>
          </a:p>
        </p:txBody>
      </p:sp>
      <p:sp>
        <p:nvSpPr>
          <p:cNvPr id="94" name="TextBox 93">
            <a:extLst>
              <a:ext uri="{FF2B5EF4-FFF2-40B4-BE49-F238E27FC236}">
                <a16:creationId xmlns:a16="http://schemas.microsoft.com/office/drawing/2014/main" id="{2FE82D95-66F6-B6A1-D200-41D57763C08D}"/>
              </a:ext>
            </a:extLst>
          </p:cNvPr>
          <p:cNvSpPr txBox="1"/>
          <p:nvPr/>
        </p:nvSpPr>
        <p:spPr>
          <a:xfrm>
            <a:off x="4871058" y="5721708"/>
            <a:ext cx="1541716" cy="217432"/>
          </a:xfrm>
          <a:prstGeom prst="rect">
            <a:avLst/>
          </a:prstGeom>
          <a:noFill/>
        </p:spPr>
        <p:txBody>
          <a:bodyPr wrap="square" rtlCol="0">
            <a:spAutoFit/>
          </a:bodyPr>
          <a:lstStyle/>
          <a:p>
            <a:pPr algn="ctr"/>
            <a:r>
              <a:rPr lang="en-US" sz="813" dirty="0">
                <a:latin typeface="Arial Rounded MT Bold" panose="020F0704030504030204" pitchFamily="34" charset="77"/>
              </a:rPr>
              <a:t>DEPRAVATION</a:t>
            </a:r>
          </a:p>
        </p:txBody>
      </p:sp>
      <p:pic>
        <p:nvPicPr>
          <p:cNvPr id="95" name="Graphic 94" descr="Medical with solid fill">
            <a:extLst>
              <a:ext uri="{FF2B5EF4-FFF2-40B4-BE49-F238E27FC236}">
                <a16:creationId xmlns:a16="http://schemas.microsoft.com/office/drawing/2014/main" id="{B2D0DF44-BE7D-CFC9-9BB1-B192F05CFC3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185495" y="3128359"/>
            <a:ext cx="705940" cy="705940"/>
          </a:xfrm>
          <a:prstGeom prst="rect">
            <a:avLst/>
          </a:prstGeom>
        </p:spPr>
      </p:pic>
      <p:sp>
        <p:nvSpPr>
          <p:cNvPr id="96" name="TextBox 95">
            <a:extLst>
              <a:ext uri="{FF2B5EF4-FFF2-40B4-BE49-F238E27FC236}">
                <a16:creationId xmlns:a16="http://schemas.microsoft.com/office/drawing/2014/main" id="{571DB4E5-36D4-785B-7A3A-06D36C060E9B}"/>
              </a:ext>
            </a:extLst>
          </p:cNvPr>
          <p:cNvSpPr txBox="1"/>
          <p:nvPr/>
        </p:nvSpPr>
        <p:spPr>
          <a:xfrm>
            <a:off x="4849348" y="3783435"/>
            <a:ext cx="1395177" cy="342530"/>
          </a:xfrm>
          <a:prstGeom prst="rect">
            <a:avLst/>
          </a:prstGeom>
          <a:noFill/>
        </p:spPr>
        <p:txBody>
          <a:bodyPr wrap="square" rtlCol="0">
            <a:spAutoFit/>
          </a:bodyPr>
          <a:lstStyle/>
          <a:p>
            <a:pPr algn="ctr"/>
            <a:r>
              <a:rPr lang="en-US" sz="813" dirty="0">
                <a:latin typeface="Arial Rounded MT Bold" panose="020F0704030504030204" pitchFamily="34" charset="77"/>
              </a:rPr>
              <a:t>CHRONIC MEDICAL </a:t>
            </a:r>
          </a:p>
          <a:p>
            <a:pPr algn="ctr"/>
            <a:r>
              <a:rPr lang="en-US" sz="813" dirty="0">
                <a:latin typeface="Arial Rounded MT Bold" panose="020F0704030504030204" pitchFamily="34" charset="77"/>
              </a:rPr>
              <a:t>ILLNESS OR SURGERY</a:t>
            </a:r>
          </a:p>
        </p:txBody>
      </p:sp>
      <p:grpSp>
        <p:nvGrpSpPr>
          <p:cNvPr id="97" name="Group 96">
            <a:extLst>
              <a:ext uri="{FF2B5EF4-FFF2-40B4-BE49-F238E27FC236}">
                <a16:creationId xmlns:a16="http://schemas.microsoft.com/office/drawing/2014/main" id="{26FCC4BF-954C-6864-DD04-4F53B8D88BB8}"/>
              </a:ext>
            </a:extLst>
          </p:cNvPr>
          <p:cNvGrpSpPr/>
          <p:nvPr/>
        </p:nvGrpSpPr>
        <p:grpSpPr>
          <a:xfrm>
            <a:off x="4920348" y="4300973"/>
            <a:ext cx="1276371" cy="722394"/>
            <a:chOff x="-4002623" y="2383007"/>
            <a:chExt cx="1570918" cy="889100"/>
          </a:xfrm>
          <a:solidFill>
            <a:schemeClr val="tx1"/>
          </a:solidFill>
        </p:grpSpPr>
        <p:sp>
          <p:nvSpPr>
            <p:cNvPr id="98" name="TextBox 97">
              <a:extLst>
                <a:ext uri="{FF2B5EF4-FFF2-40B4-BE49-F238E27FC236}">
                  <a16:creationId xmlns:a16="http://schemas.microsoft.com/office/drawing/2014/main" id="{294F8F36-411C-AAFC-C31E-38657C2856CD}"/>
                </a:ext>
              </a:extLst>
            </p:cNvPr>
            <p:cNvSpPr txBox="1"/>
            <p:nvPr/>
          </p:nvSpPr>
          <p:spPr>
            <a:xfrm>
              <a:off x="-4002623" y="3004498"/>
              <a:ext cx="1570918" cy="267609"/>
            </a:xfrm>
            <a:prstGeom prst="rect">
              <a:avLst/>
            </a:prstGeom>
            <a:noFill/>
            <a:ln>
              <a:noFill/>
            </a:ln>
          </p:spPr>
          <p:txBody>
            <a:bodyPr wrap="square" rtlCol="0">
              <a:spAutoFit/>
            </a:bodyPr>
            <a:lstStyle/>
            <a:p>
              <a:pPr algn="ctr"/>
              <a:r>
                <a:rPr lang="en-US" sz="813" dirty="0">
                  <a:latin typeface="Arial Rounded MT Bold" panose="020F0704030504030204" pitchFamily="34" charset="77"/>
                </a:rPr>
                <a:t>BULLYING</a:t>
              </a:r>
            </a:p>
          </p:txBody>
        </p:sp>
        <p:grpSp>
          <p:nvGrpSpPr>
            <p:cNvPr id="99" name="Group 98">
              <a:extLst>
                <a:ext uri="{FF2B5EF4-FFF2-40B4-BE49-F238E27FC236}">
                  <a16:creationId xmlns:a16="http://schemas.microsoft.com/office/drawing/2014/main" id="{810C7D95-19C8-B5E8-4896-186189E2EFB4}"/>
                </a:ext>
              </a:extLst>
            </p:cNvPr>
            <p:cNvGrpSpPr/>
            <p:nvPr/>
          </p:nvGrpSpPr>
          <p:grpSpPr>
            <a:xfrm>
              <a:off x="-3432661" y="2383007"/>
              <a:ext cx="479731" cy="594617"/>
              <a:chOff x="2712336" y="4144644"/>
              <a:chExt cx="479731" cy="594617"/>
            </a:xfrm>
            <a:grpFill/>
          </p:grpSpPr>
          <p:grpSp>
            <p:nvGrpSpPr>
              <p:cNvPr id="100" name="Group 99">
                <a:extLst>
                  <a:ext uri="{FF2B5EF4-FFF2-40B4-BE49-F238E27FC236}">
                    <a16:creationId xmlns:a16="http://schemas.microsoft.com/office/drawing/2014/main" id="{B727DB17-84AA-9087-B5D8-E65DD137BECB}"/>
                  </a:ext>
                </a:extLst>
              </p:cNvPr>
              <p:cNvGrpSpPr/>
              <p:nvPr/>
            </p:nvGrpSpPr>
            <p:grpSpPr>
              <a:xfrm>
                <a:off x="2712336" y="4144644"/>
                <a:ext cx="338980" cy="461255"/>
                <a:chOff x="3300099" y="6719853"/>
                <a:chExt cx="523938" cy="809625"/>
              </a:xfrm>
              <a:grpFill/>
            </p:grpSpPr>
            <p:sp>
              <p:nvSpPr>
                <p:cNvPr id="104" name="Freeform 103">
                  <a:extLst>
                    <a:ext uri="{FF2B5EF4-FFF2-40B4-BE49-F238E27FC236}">
                      <a16:creationId xmlns:a16="http://schemas.microsoft.com/office/drawing/2014/main" id="{03C5622F-34F9-B763-F09A-7CA5CF62395C}"/>
                    </a:ext>
                  </a:extLst>
                </p:cNvPr>
                <p:cNvSpPr/>
                <p:nvPr/>
              </p:nvSpPr>
              <p:spPr>
                <a:xfrm>
                  <a:off x="3300099" y="6881778"/>
                  <a:ext cx="523938" cy="647700"/>
                </a:xfrm>
                <a:custGeom>
                  <a:avLst/>
                  <a:gdLst>
                    <a:gd name="connsiteX0" fmla="*/ 457264 w 523938"/>
                    <a:gd name="connsiteY0" fmla="*/ 228600 h 647700"/>
                    <a:gd name="connsiteX1" fmla="*/ 446786 w 523938"/>
                    <a:gd name="connsiteY1" fmla="*/ 229552 h 647700"/>
                    <a:gd name="connsiteX2" fmla="*/ 423926 w 523938"/>
                    <a:gd name="connsiteY2" fmla="*/ 202883 h 647700"/>
                    <a:gd name="connsiteX3" fmla="*/ 342964 w 523938"/>
                    <a:gd name="connsiteY3" fmla="*/ 170498 h 647700"/>
                    <a:gd name="connsiteX4" fmla="*/ 290576 w 523938"/>
                    <a:gd name="connsiteY4" fmla="*/ 49530 h 647700"/>
                    <a:gd name="connsiteX5" fmla="*/ 290576 w 523938"/>
                    <a:gd name="connsiteY5" fmla="*/ 49530 h 647700"/>
                    <a:gd name="connsiteX6" fmla="*/ 219139 w 523938"/>
                    <a:gd name="connsiteY6" fmla="*/ 0 h 647700"/>
                    <a:gd name="connsiteX7" fmla="*/ 174371 w 523938"/>
                    <a:gd name="connsiteY7" fmla="*/ 14288 h 647700"/>
                    <a:gd name="connsiteX8" fmla="*/ 174371 w 523938"/>
                    <a:gd name="connsiteY8" fmla="*/ 14288 h 647700"/>
                    <a:gd name="connsiteX9" fmla="*/ 45784 w 523938"/>
                    <a:gd name="connsiteY9" fmla="*/ 100965 h 647700"/>
                    <a:gd name="connsiteX10" fmla="*/ 29591 w 523938"/>
                    <a:gd name="connsiteY10" fmla="*/ 123825 h 647700"/>
                    <a:gd name="connsiteX11" fmla="*/ 1016 w 523938"/>
                    <a:gd name="connsiteY11" fmla="*/ 247650 h 647700"/>
                    <a:gd name="connsiteX12" fmla="*/ 29591 w 523938"/>
                    <a:gd name="connsiteY12" fmla="*/ 293370 h 647700"/>
                    <a:gd name="connsiteX13" fmla="*/ 38164 w 523938"/>
                    <a:gd name="connsiteY13" fmla="*/ 294323 h 647700"/>
                    <a:gd name="connsiteX14" fmla="*/ 75311 w 523938"/>
                    <a:gd name="connsiteY14" fmla="*/ 264795 h 647700"/>
                    <a:gd name="connsiteX15" fmla="*/ 100076 w 523938"/>
                    <a:gd name="connsiteY15" fmla="*/ 156210 h 647700"/>
                    <a:gd name="connsiteX16" fmla="*/ 123889 w 523938"/>
                    <a:gd name="connsiteY16" fmla="*/ 140018 h 647700"/>
                    <a:gd name="connsiteX17" fmla="*/ 113411 w 523938"/>
                    <a:gd name="connsiteY17" fmla="*/ 264795 h 647700"/>
                    <a:gd name="connsiteX18" fmla="*/ 103886 w 523938"/>
                    <a:gd name="connsiteY18" fmla="*/ 431483 h 647700"/>
                    <a:gd name="connsiteX19" fmla="*/ 66739 w 523938"/>
                    <a:gd name="connsiteY19" fmla="*/ 600075 h 647700"/>
                    <a:gd name="connsiteX20" fmla="*/ 95314 w 523938"/>
                    <a:gd name="connsiteY20" fmla="*/ 645795 h 647700"/>
                    <a:gd name="connsiteX21" fmla="*/ 103886 w 523938"/>
                    <a:gd name="connsiteY21" fmla="*/ 646748 h 647700"/>
                    <a:gd name="connsiteX22" fmla="*/ 141034 w 523938"/>
                    <a:gd name="connsiteY22" fmla="*/ 617220 h 647700"/>
                    <a:gd name="connsiteX23" fmla="*/ 179134 w 523938"/>
                    <a:gd name="connsiteY23" fmla="*/ 445770 h 647700"/>
                    <a:gd name="connsiteX24" fmla="*/ 180086 w 523938"/>
                    <a:gd name="connsiteY24" fmla="*/ 440055 h 647700"/>
                    <a:gd name="connsiteX25" fmla="*/ 184849 w 523938"/>
                    <a:gd name="connsiteY25" fmla="*/ 346710 h 647700"/>
                    <a:gd name="connsiteX26" fmla="*/ 246761 w 523938"/>
                    <a:gd name="connsiteY26" fmla="*/ 415290 h 647700"/>
                    <a:gd name="connsiteX27" fmla="*/ 255334 w 523938"/>
                    <a:gd name="connsiteY27" fmla="*/ 592455 h 647700"/>
                    <a:gd name="connsiteX28" fmla="*/ 293434 w 523938"/>
                    <a:gd name="connsiteY28" fmla="*/ 628650 h 647700"/>
                    <a:gd name="connsiteX29" fmla="*/ 295339 w 523938"/>
                    <a:gd name="connsiteY29" fmla="*/ 628650 h 647700"/>
                    <a:gd name="connsiteX30" fmla="*/ 331534 w 523938"/>
                    <a:gd name="connsiteY30" fmla="*/ 588645 h 647700"/>
                    <a:gd name="connsiteX31" fmla="*/ 322009 w 523938"/>
                    <a:gd name="connsiteY31" fmla="*/ 398145 h 647700"/>
                    <a:gd name="connsiteX32" fmla="*/ 312484 w 523938"/>
                    <a:gd name="connsiteY32" fmla="*/ 374333 h 647700"/>
                    <a:gd name="connsiteX33" fmla="*/ 245809 w 523938"/>
                    <a:gd name="connsiteY33" fmla="*/ 300990 h 647700"/>
                    <a:gd name="connsiteX34" fmla="*/ 245809 w 523938"/>
                    <a:gd name="connsiteY34" fmla="*/ 146685 h 647700"/>
                    <a:gd name="connsiteX35" fmla="*/ 246761 w 523938"/>
                    <a:gd name="connsiteY35" fmla="*/ 145733 h 647700"/>
                    <a:gd name="connsiteX36" fmla="*/ 277241 w 523938"/>
                    <a:gd name="connsiteY36" fmla="*/ 215265 h 647700"/>
                    <a:gd name="connsiteX37" fmla="*/ 298196 w 523938"/>
                    <a:gd name="connsiteY37" fmla="*/ 235268 h 647700"/>
                    <a:gd name="connsiteX38" fmla="*/ 392494 w 523938"/>
                    <a:gd name="connsiteY38" fmla="*/ 273368 h 647700"/>
                    <a:gd name="connsiteX39" fmla="*/ 388684 w 523938"/>
                    <a:gd name="connsiteY39" fmla="*/ 295275 h 647700"/>
                    <a:gd name="connsiteX40" fmla="*/ 413449 w 523938"/>
                    <a:gd name="connsiteY40" fmla="*/ 346710 h 647700"/>
                    <a:gd name="connsiteX41" fmla="*/ 414401 w 523938"/>
                    <a:gd name="connsiteY41" fmla="*/ 347663 h 647700"/>
                    <a:gd name="connsiteX42" fmla="*/ 426784 w 523938"/>
                    <a:gd name="connsiteY42" fmla="*/ 352425 h 647700"/>
                    <a:gd name="connsiteX43" fmla="*/ 445834 w 523938"/>
                    <a:gd name="connsiteY43" fmla="*/ 333375 h 647700"/>
                    <a:gd name="connsiteX44" fmla="*/ 438214 w 523938"/>
                    <a:gd name="connsiteY44" fmla="*/ 318135 h 647700"/>
                    <a:gd name="connsiteX45" fmla="*/ 428689 w 523938"/>
                    <a:gd name="connsiteY45" fmla="*/ 295275 h 647700"/>
                    <a:gd name="connsiteX46" fmla="*/ 457264 w 523938"/>
                    <a:gd name="connsiteY46" fmla="*/ 266700 h 647700"/>
                    <a:gd name="connsiteX47" fmla="*/ 485839 w 523938"/>
                    <a:gd name="connsiteY47" fmla="*/ 295275 h 647700"/>
                    <a:gd name="connsiteX48" fmla="*/ 485839 w 523938"/>
                    <a:gd name="connsiteY48" fmla="*/ 355283 h 647700"/>
                    <a:gd name="connsiteX49" fmla="*/ 485839 w 523938"/>
                    <a:gd name="connsiteY49" fmla="*/ 381000 h 647700"/>
                    <a:gd name="connsiteX50" fmla="*/ 485839 w 523938"/>
                    <a:gd name="connsiteY50" fmla="*/ 628650 h 647700"/>
                    <a:gd name="connsiteX51" fmla="*/ 504889 w 523938"/>
                    <a:gd name="connsiteY51" fmla="*/ 647700 h 647700"/>
                    <a:gd name="connsiteX52" fmla="*/ 523939 w 523938"/>
                    <a:gd name="connsiteY52" fmla="*/ 628650 h 647700"/>
                    <a:gd name="connsiteX53" fmla="*/ 523939 w 523938"/>
                    <a:gd name="connsiteY53" fmla="*/ 295275 h 647700"/>
                    <a:gd name="connsiteX54" fmla="*/ 457264 w 523938"/>
                    <a:gd name="connsiteY54" fmla="*/ 2286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3938" h="647700">
                      <a:moveTo>
                        <a:pt x="457264" y="228600"/>
                      </a:moveTo>
                      <a:cubicBezTo>
                        <a:pt x="453454" y="228600"/>
                        <a:pt x="450596" y="228600"/>
                        <a:pt x="446786" y="229552"/>
                      </a:cubicBezTo>
                      <a:cubicBezTo>
                        <a:pt x="443929" y="218123"/>
                        <a:pt x="436309" y="207645"/>
                        <a:pt x="423926" y="202883"/>
                      </a:cubicBezTo>
                      <a:lnTo>
                        <a:pt x="342964" y="170498"/>
                      </a:lnTo>
                      <a:lnTo>
                        <a:pt x="290576" y="49530"/>
                      </a:lnTo>
                      <a:lnTo>
                        <a:pt x="290576" y="49530"/>
                      </a:lnTo>
                      <a:cubicBezTo>
                        <a:pt x="280099" y="20955"/>
                        <a:pt x="252476" y="0"/>
                        <a:pt x="219139" y="0"/>
                      </a:cubicBezTo>
                      <a:cubicBezTo>
                        <a:pt x="201994" y="0"/>
                        <a:pt x="186754" y="5715"/>
                        <a:pt x="174371" y="14288"/>
                      </a:cubicBezTo>
                      <a:lnTo>
                        <a:pt x="174371" y="14288"/>
                      </a:lnTo>
                      <a:lnTo>
                        <a:pt x="45784" y="100965"/>
                      </a:lnTo>
                      <a:cubicBezTo>
                        <a:pt x="38164" y="106680"/>
                        <a:pt x="32449" y="114300"/>
                        <a:pt x="29591" y="123825"/>
                      </a:cubicBezTo>
                      <a:lnTo>
                        <a:pt x="1016" y="247650"/>
                      </a:lnTo>
                      <a:cubicBezTo>
                        <a:pt x="-3746" y="268605"/>
                        <a:pt x="8636" y="288608"/>
                        <a:pt x="29591" y="293370"/>
                      </a:cubicBezTo>
                      <a:cubicBezTo>
                        <a:pt x="32449" y="294323"/>
                        <a:pt x="35306" y="294323"/>
                        <a:pt x="38164" y="294323"/>
                      </a:cubicBezTo>
                      <a:cubicBezTo>
                        <a:pt x="55309" y="294323"/>
                        <a:pt x="71501" y="281940"/>
                        <a:pt x="75311" y="264795"/>
                      </a:cubicBezTo>
                      <a:lnTo>
                        <a:pt x="100076" y="156210"/>
                      </a:lnTo>
                      <a:lnTo>
                        <a:pt x="123889" y="140018"/>
                      </a:lnTo>
                      <a:cubicBezTo>
                        <a:pt x="114364" y="204788"/>
                        <a:pt x="113411" y="256223"/>
                        <a:pt x="113411" y="264795"/>
                      </a:cubicBezTo>
                      <a:lnTo>
                        <a:pt x="103886" y="431483"/>
                      </a:lnTo>
                      <a:lnTo>
                        <a:pt x="66739" y="600075"/>
                      </a:lnTo>
                      <a:cubicBezTo>
                        <a:pt x="61976" y="621030"/>
                        <a:pt x="75311" y="641033"/>
                        <a:pt x="95314" y="645795"/>
                      </a:cubicBezTo>
                      <a:cubicBezTo>
                        <a:pt x="98171" y="646748"/>
                        <a:pt x="101029" y="646748"/>
                        <a:pt x="103886" y="646748"/>
                      </a:cubicBezTo>
                      <a:cubicBezTo>
                        <a:pt x="121031" y="646748"/>
                        <a:pt x="137224" y="634365"/>
                        <a:pt x="141034" y="617220"/>
                      </a:cubicBezTo>
                      <a:lnTo>
                        <a:pt x="179134" y="445770"/>
                      </a:lnTo>
                      <a:cubicBezTo>
                        <a:pt x="179134" y="443865"/>
                        <a:pt x="180086" y="441960"/>
                        <a:pt x="180086" y="440055"/>
                      </a:cubicBezTo>
                      <a:lnTo>
                        <a:pt x="184849" y="346710"/>
                      </a:lnTo>
                      <a:lnTo>
                        <a:pt x="246761" y="415290"/>
                      </a:lnTo>
                      <a:lnTo>
                        <a:pt x="255334" y="592455"/>
                      </a:lnTo>
                      <a:cubicBezTo>
                        <a:pt x="256286" y="612458"/>
                        <a:pt x="273431" y="628650"/>
                        <a:pt x="293434" y="628650"/>
                      </a:cubicBezTo>
                      <a:cubicBezTo>
                        <a:pt x="294386" y="628650"/>
                        <a:pt x="294386" y="628650"/>
                        <a:pt x="295339" y="628650"/>
                      </a:cubicBezTo>
                      <a:cubicBezTo>
                        <a:pt x="316294" y="627698"/>
                        <a:pt x="332486" y="609600"/>
                        <a:pt x="331534" y="588645"/>
                      </a:cubicBezTo>
                      <a:lnTo>
                        <a:pt x="322009" y="398145"/>
                      </a:lnTo>
                      <a:cubicBezTo>
                        <a:pt x="322009" y="389573"/>
                        <a:pt x="318199" y="381000"/>
                        <a:pt x="312484" y="374333"/>
                      </a:cubicBezTo>
                      <a:lnTo>
                        <a:pt x="245809" y="300990"/>
                      </a:lnTo>
                      <a:lnTo>
                        <a:pt x="245809" y="146685"/>
                      </a:lnTo>
                      <a:cubicBezTo>
                        <a:pt x="245809" y="146685"/>
                        <a:pt x="246761" y="146685"/>
                        <a:pt x="246761" y="145733"/>
                      </a:cubicBezTo>
                      <a:lnTo>
                        <a:pt x="277241" y="215265"/>
                      </a:lnTo>
                      <a:cubicBezTo>
                        <a:pt x="281051" y="224790"/>
                        <a:pt x="288671" y="231458"/>
                        <a:pt x="298196" y="235268"/>
                      </a:cubicBezTo>
                      <a:lnTo>
                        <a:pt x="392494" y="273368"/>
                      </a:lnTo>
                      <a:cubicBezTo>
                        <a:pt x="389636" y="280035"/>
                        <a:pt x="388684" y="287655"/>
                        <a:pt x="388684" y="295275"/>
                      </a:cubicBezTo>
                      <a:cubicBezTo>
                        <a:pt x="388684" y="316230"/>
                        <a:pt x="398209" y="334328"/>
                        <a:pt x="413449" y="346710"/>
                      </a:cubicBezTo>
                      <a:cubicBezTo>
                        <a:pt x="413449" y="346710"/>
                        <a:pt x="414401" y="347663"/>
                        <a:pt x="414401" y="347663"/>
                      </a:cubicBezTo>
                      <a:cubicBezTo>
                        <a:pt x="417259" y="350520"/>
                        <a:pt x="422021" y="352425"/>
                        <a:pt x="426784" y="352425"/>
                      </a:cubicBezTo>
                      <a:cubicBezTo>
                        <a:pt x="437261" y="352425"/>
                        <a:pt x="445834" y="343853"/>
                        <a:pt x="445834" y="333375"/>
                      </a:cubicBezTo>
                      <a:cubicBezTo>
                        <a:pt x="445834" y="326708"/>
                        <a:pt x="442976" y="320993"/>
                        <a:pt x="438214" y="318135"/>
                      </a:cubicBezTo>
                      <a:cubicBezTo>
                        <a:pt x="433451" y="312420"/>
                        <a:pt x="428689" y="304800"/>
                        <a:pt x="428689" y="295275"/>
                      </a:cubicBezTo>
                      <a:cubicBezTo>
                        <a:pt x="428689" y="279083"/>
                        <a:pt x="441071" y="266700"/>
                        <a:pt x="457264" y="266700"/>
                      </a:cubicBezTo>
                      <a:cubicBezTo>
                        <a:pt x="473456" y="266700"/>
                        <a:pt x="485839" y="279083"/>
                        <a:pt x="485839" y="295275"/>
                      </a:cubicBezTo>
                      <a:lnTo>
                        <a:pt x="485839" y="355283"/>
                      </a:lnTo>
                      <a:lnTo>
                        <a:pt x="485839" y="381000"/>
                      </a:lnTo>
                      <a:lnTo>
                        <a:pt x="485839" y="628650"/>
                      </a:lnTo>
                      <a:cubicBezTo>
                        <a:pt x="485839" y="639128"/>
                        <a:pt x="494411" y="647700"/>
                        <a:pt x="504889" y="647700"/>
                      </a:cubicBezTo>
                      <a:cubicBezTo>
                        <a:pt x="515366" y="647700"/>
                        <a:pt x="523939" y="639128"/>
                        <a:pt x="523939" y="628650"/>
                      </a:cubicBezTo>
                      <a:lnTo>
                        <a:pt x="523939" y="295275"/>
                      </a:lnTo>
                      <a:cubicBezTo>
                        <a:pt x="523939" y="258127"/>
                        <a:pt x="494411" y="228600"/>
                        <a:pt x="457264" y="228600"/>
                      </a:cubicBezTo>
                      <a:close/>
                    </a:path>
                  </a:pathLst>
                </a:custGeom>
                <a:grpFill/>
                <a:ln w="9525" cap="flat">
                  <a:solidFill>
                    <a:schemeClr val="tx1"/>
                  </a:solidFill>
                  <a:prstDash val="solid"/>
                  <a:miter/>
                </a:ln>
              </p:spPr>
              <p:txBody>
                <a:bodyPr rtlCol="0" anchor="ctr"/>
                <a:lstStyle/>
                <a:p>
                  <a:endParaRPr lang="en-US" sz="1788" dirty="0">
                    <a:latin typeface="Arial Rounded MT Bold" panose="020F0704030504030204" pitchFamily="34" charset="77"/>
                  </a:endParaRPr>
                </a:p>
              </p:txBody>
            </p:sp>
            <p:sp>
              <p:nvSpPr>
                <p:cNvPr id="105" name="Freeform 104">
                  <a:extLst>
                    <a:ext uri="{FF2B5EF4-FFF2-40B4-BE49-F238E27FC236}">
                      <a16:creationId xmlns:a16="http://schemas.microsoft.com/office/drawing/2014/main" id="{4AEBA068-A7D0-B45E-82F8-2FA31AC71758}"/>
                    </a:ext>
                  </a:extLst>
                </p:cNvPr>
                <p:cNvSpPr/>
                <p:nvPr/>
              </p:nvSpPr>
              <p:spPr>
                <a:xfrm>
                  <a:off x="3495426" y="67198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grpSp>
          <p:grpSp>
            <p:nvGrpSpPr>
              <p:cNvPr id="101" name="Graphic 58" descr="Downhill skiing with solid fill">
                <a:extLst>
                  <a:ext uri="{FF2B5EF4-FFF2-40B4-BE49-F238E27FC236}">
                    <a16:creationId xmlns:a16="http://schemas.microsoft.com/office/drawing/2014/main" id="{24D0B663-9355-634D-FDE5-4B19FEB89FD4}"/>
                  </a:ext>
                </a:extLst>
              </p:cNvPr>
              <p:cNvGrpSpPr/>
              <p:nvPr/>
            </p:nvGrpSpPr>
            <p:grpSpPr>
              <a:xfrm rot="15190185">
                <a:off x="2880848" y="4428041"/>
                <a:ext cx="384642" cy="237797"/>
                <a:chOff x="7143670" y="7233020"/>
                <a:chExt cx="628183" cy="435724"/>
              </a:xfrm>
              <a:grpFill/>
            </p:grpSpPr>
            <p:sp>
              <p:nvSpPr>
                <p:cNvPr id="102" name="Freeform 101">
                  <a:extLst>
                    <a:ext uri="{FF2B5EF4-FFF2-40B4-BE49-F238E27FC236}">
                      <a16:creationId xmlns:a16="http://schemas.microsoft.com/office/drawing/2014/main" id="{3E19444A-AF59-2A59-1CDC-C4ACB9408CAC}"/>
                    </a:ext>
                  </a:extLst>
                </p:cNvPr>
                <p:cNvSpPr/>
                <p:nvPr/>
              </p:nvSpPr>
              <p:spPr>
                <a:xfrm>
                  <a:off x="7619453" y="73506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sp>
              <p:nvSpPr>
                <p:cNvPr id="103" name="Freeform 102">
                  <a:extLst>
                    <a:ext uri="{FF2B5EF4-FFF2-40B4-BE49-F238E27FC236}">
                      <a16:creationId xmlns:a16="http://schemas.microsoft.com/office/drawing/2014/main" id="{1F7453A6-5B61-5851-9794-84CA110A43CF}"/>
                    </a:ext>
                  </a:extLst>
                </p:cNvPr>
                <p:cNvSpPr/>
                <p:nvPr/>
              </p:nvSpPr>
              <p:spPr>
                <a:xfrm>
                  <a:off x="7143670" y="7233020"/>
                  <a:ext cx="580638" cy="435724"/>
                </a:xfrm>
                <a:custGeom>
                  <a:avLst/>
                  <a:gdLst>
                    <a:gd name="connsiteX0" fmla="*/ 557698 w 580638"/>
                    <a:gd name="connsiteY0" fmla="*/ 362383 h 435724"/>
                    <a:gd name="connsiteX1" fmla="*/ 456733 w 580638"/>
                    <a:gd name="connsiteY1" fmla="*/ 320472 h 435724"/>
                    <a:gd name="connsiteX2" fmla="*/ 456733 w 580638"/>
                    <a:gd name="connsiteY2" fmla="*/ 157595 h 435724"/>
                    <a:gd name="connsiteX3" fmla="*/ 415775 w 580638"/>
                    <a:gd name="connsiteY3" fmla="*/ 95682 h 435724"/>
                    <a:gd name="connsiteX4" fmla="*/ 197653 w 580638"/>
                    <a:gd name="connsiteY4" fmla="*/ 5195 h 435724"/>
                    <a:gd name="connsiteX5" fmla="*/ 110975 w 580638"/>
                    <a:gd name="connsiteY5" fmla="*/ 41390 h 435724"/>
                    <a:gd name="connsiteX6" fmla="*/ 109070 w 580638"/>
                    <a:gd name="connsiteY6" fmla="*/ 88062 h 435724"/>
                    <a:gd name="connsiteX7" fmla="*/ 175745 w 580638"/>
                    <a:gd name="connsiteY7" fmla="*/ 253797 h 435724"/>
                    <a:gd name="connsiteX8" fmla="*/ 30013 w 580638"/>
                    <a:gd name="connsiteY8" fmla="*/ 310947 h 435724"/>
                    <a:gd name="connsiteX9" fmla="*/ 3343 w 580638"/>
                    <a:gd name="connsiteY9" fmla="*/ 372860 h 435724"/>
                    <a:gd name="connsiteX10" fmla="*/ 47158 w 580638"/>
                    <a:gd name="connsiteY10" fmla="*/ 402387 h 435724"/>
                    <a:gd name="connsiteX11" fmla="*/ 65255 w 580638"/>
                    <a:gd name="connsiteY11" fmla="*/ 398578 h 435724"/>
                    <a:gd name="connsiteX12" fmla="*/ 255755 w 580638"/>
                    <a:gd name="connsiteY12" fmla="*/ 322378 h 435724"/>
                    <a:gd name="connsiteX13" fmla="*/ 281473 w 580638"/>
                    <a:gd name="connsiteY13" fmla="*/ 296660 h 435724"/>
                    <a:gd name="connsiteX14" fmla="*/ 281473 w 580638"/>
                    <a:gd name="connsiteY14" fmla="*/ 260465 h 435724"/>
                    <a:gd name="connsiteX15" fmla="*/ 243373 w 580638"/>
                    <a:gd name="connsiteY15" fmla="*/ 167120 h 435724"/>
                    <a:gd name="connsiteX16" fmla="*/ 380533 w 580638"/>
                    <a:gd name="connsiteY16" fmla="*/ 225222 h 435724"/>
                    <a:gd name="connsiteX17" fmla="*/ 380533 w 580638"/>
                    <a:gd name="connsiteY17" fmla="*/ 346190 h 435724"/>
                    <a:gd name="connsiteX18" fmla="*/ 403393 w 580638"/>
                    <a:gd name="connsiteY18" fmla="*/ 380480 h 435724"/>
                    <a:gd name="connsiteX19" fmla="*/ 527218 w 580638"/>
                    <a:gd name="connsiteY19" fmla="*/ 432867 h 435724"/>
                    <a:gd name="connsiteX20" fmla="*/ 541505 w 580638"/>
                    <a:gd name="connsiteY20" fmla="*/ 435725 h 435724"/>
                    <a:gd name="connsiteX21" fmla="*/ 576748 w 580638"/>
                    <a:gd name="connsiteY21" fmla="*/ 411912 h 435724"/>
                    <a:gd name="connsiteX22" fmla="*/ 557698 w 580638"/>
                    <a:gd name="connsiteY22" fmla="*/ 362383 h 4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0638" h="435724">
                      <a:moveTo>
                        <a:pt x="557698" y="362383"/>
                      </a:moveTo>
                      <a:lnTo>
                        <a:pt x="456733" y="320472"/>
                      </a:lnTo>
                      <a:lnTo>
                        <a:pt x="456733" y="157595"/>
                      </a:lnTo>
                      <a:cubicBezTo>
                        <a:pt x="456733" y="130925"/>
                        <a:pt x="441493" y="106160"/>
                        <a:pt x="415775" y="95682"/>
                      </a:cubicBezTo>
                      <a:lnTo>
                        <a:pt x="197653" y="5195"/>
                      </a:lnTo>
                      <a:cubicBezTo>
                        <a:pt x="163363" y="-9093"/>
                        <a:pt x="124310" y="7100"/>
                        <a:pt x="110975" y="41390"/>
                      </a:cubicBezTo>
                      <a:cubicBezTo>
                        <a:pt x="104308" y="56630"/>
                        <a:pt x="104308" y="73775"/>
                        <a:pt x="109070" y="88062"/>
                      </a:cubicBezTo>
                      <a:lnTo>
                        <a:pt x="175745" y="253797"/>
                      </a:lnTo>
                      <a:lnTo>
                        <a:pt x="30013" y="310947"/>
                      </a:lnTo>
                      <a:cubicBezTo>
                        <a:pt x="5248" y="320472"/>
                        <a:pt x="-6182" y="348095"/>
                        <a:pt x="3343" y="372860"/>
                      </a:cubicBezTo>
                      <a:cubicBezTo>
                        <a:pt x="10963" y="391910"/>
                        <a:pt x="29060" y="402387"/>
                        <a:pt x="47158" y="402387"/>
                      </a:cubicBezTo>
                      <a:cubicBezTo>
                        <a:pt x="52873" y="402387"/>
                        <a:pt x="58588" y="401435"/>
                        <a:pt x="65255" y="398578"/>
                      </a:cubicBezTo>
                      <a:lnTo>
                        <a:pt x="255755" y="322378"/>
                      </a:lnTo>
                      <a:cubicBezTo>
                        <a:pt x="267185" y="317615"/>
                        <a:pt x="276710" y="308090"/>
                        <a:pt x="281473" y="296660"/>
                      </a:cubicBezTo>
                      <a:cubicBezTo>
                        <a:pt x="286235" y="285230"/>
                        <a:pt x="286235" y="271895"/>
                        <a:pt x="281473" y="260465"/>
                      </a:cubicBezTo>
                      <a:lnTo>
                        <a:pt x="243373" y="167120"/>
                      </a:lnTo>
                      <a:lnTo>
                        <a:pt x="380533" y="225222"/>
                      </a:lnTo>
                      <a:cubicBezTo>
                        <a:pt x="380533" y="278562"/>
                        <a:pt x="380533" y="346190"/>
                        <a:pt x="380533" y="346190"/>
                      </a:cubicBezTo>
                      <a:cubicBezTo>
                        <a:pt x="380533" y="360478"/>
                        <a:pt x="389105" y="374765"/>
                        <a:pt x="403393" y="380480"/>
                      </a:cubicBezTo>
                      <a:lnTo>
                        <a:pt x="527218" y="432867"/>
                      </a:lnTo>
                      <a:cubicBezTo>
                        <a:pt x="531980" y="434772"/>
                        <a:pt x="536743" y="435725"/>
                        <a:pt x="541505" y="435725"/>
                      </a:cubicBezTo>
                      <a:cubicBezTo>
                        <a:pt x="556745" y="435725"/>
                        <a:pt x="570080" y="427153"/>
                        <a:pt x="576748" y="411912"/>
                      </a:cubicBezTo>
                      <a:cubicBezTo>
                        <a:pt x="586273" y="392862"/>
                        <a:pt x="577700" y="370955"/>
                        <a:pt x="557698" y="362383"/>
                      </a:cubicBezTo>
                      <a:close/>
                    </a:path>
                  </a:pathLst>
                </a:custGeom>
                <a:grpFill/>
                <a:ln w="9525" cap="flat">
                  <a:solidFill>
                    <a:schemeClr val="tx1"/>
                  </a:solidFill>
                  <a:prstDash val="solid"/>
                  <a:miter/>
                </a:ln>
              </p:spPr>
              <p:txBody>
                <a:bodyPr rtlCol="0" anchor="ctr"/>
                <a:lstStyle/>
                <a:p>
                  <a:endParaRPr lang="en-US" sz="1788">
                    <a:latin typeface="Arial Rounded MT Bold" panose="020F0704030504030204" pitchFamily="34" charset="77"/>
                  </a:endParaRPr>
                </a:p>
              </p:txBody>
            </p:sp>
          </p:grpSp>
        </p:grpSp>
      </p:grpSp>
      <p:sp>
        <p:nvSpPr>
          <p:cNvPr id="106" name="TextBox 105">
            <a:extLst>
              <a:ext uri="{FF2B5EF4-FFF2-40B4-BE49-F238E27FC236}">
                <a16:creationId xmlns:a16="http://schemas.microsoft.com/office/drawing/2014/main" id="{E4CA9783-41DA-B4B3-7382-B9FA35329528}"/>
              </a:ext>
            </a:extLst>
          </p:cNvPr>
          <p:cNvSpPr txBox="1"/>
          <p:nvPr/>
        </p:nvSpPr>
        <p:spPr>
          <a:xfrm>
            <a:off x="3681787" y="5709116"/>
            <a:ext cx="1087463" cy="342530"/>
          </a:xfrm>
          <a:prstGeom prst="rect">
            <a:avLst/>
          </a:prstGeom>
          <a:noFill/>
        </p:spPr>
        <p:txBody>
          <a:bodyPr wrap="square" rtlCol="0">
            <a:spAutoFit/>
          </a:bodyPr>
          <a:lstStyle/>
          <a:p>
            <a:pPr algn="ctr"/>
            <a:r>
              <a:rPr lang="en-US" sz="813" dirty="0">
                <a:latin typeface="Arial Rounded MT Bold" panose="020F0704030504030204" pitchFamily="34" charset="77"/>
              </a:rPr>
              <a:t>ONGOING WAR</a:t>
            </a:r>
          </a:p>
          <a:p>
            <a:pPr algn="ctr"/>
            <a:r>
              <a:rPr lang="en-US" sz="813" dirty="0">
                <a:latin typeface="Arial Rounded MT Bold" panose="020F0704030504030204" pitchFamily="34" charset="77"/>
              </a:rPr>
              <a:t>&amp; CONFLICT</a:t>
            </a:r>
          </a:p>
        </p:txBody>
      </p:sp>
      <p:pic>
        <p:nvPicPr>
          <p:cNvPr id="107" name="Graphic 106" descr="Lunch Box with solid fill">
            <a:extLst>
              <a:ext uri="{FF2B5EF4-FFF2-40B4-BE49-F238E27FC236}">
                <a16:creationId xmlns:a16="http://schemas.microsoft.com/office/drawing/2014/main" id="{AAECA09C-8C9F-4AB2-EF4E-0EA8045CA86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000528" y="5281685"/>
            <a:ext cx="414611" cy="414611"/>
          </a:xfrm>
          <a:prstGeom prst="rect">
            <a:avLst/>
          </a:prstGeom>
        </p:spPr>
      </p:pic>
      <p:pic>
        <p:nvPicPr>
          <p:cNvPr id="108" name="Graphic 107" descr="Home1 with solid fill">
            <a:extLst>
              <a:ext uri="{FF2B5EF4-FFF2-40B4-BE49-F238E27FC236}">
                <a16:creationId xmlns:a16="http://schemas.microsoft.com/office/drawing/2014/main" id="{3B575DC0-CE18-BAD1-5C3F-D8628CFA57A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706761" y="5214961"/>
            <a:ext cx="515408" cy="515408"/>
          </a:xfrm>
          <a:prstGeom prst="rect">
            <a:avLst/>
          </a:prstGeom>
        </p:spPr>
      </p:pic>
      <p:pic>
        <p:nvPicPr>
          <p:cNvPr id="109" name="Graphic 108" descr="Close with solid fill">
            <a:extLst>
              <a:ext uri="{FF2B5EF4-FFF2-40B4-BE49-F238E27FC236}">
                <a16:creationId xmlns:a16="http://schemas.microsoft.com/office/drawing/2014/main" id="{2EB7CCAF-35E2-1668-7F05-B73283E444D9}"/>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5389998" y="5363932"/>
            <a:ext cx="332364" cy="332364"/>
          </a:xfrm>
          <a:prstGeom prst="rect">
            <a:avLst/>
          </a:prstGeom>
        </p:spPr>
      </p:pic>
      <p:grpSp>
        <p:nvGrpSpPr>
          <p:cNvPr id="110" name="Group 109">
            <a:extLst>
              <a:ext uri="{FF2B5EF4-FFF2-40B4-BE49-F238E27FC236}">
                <a16:creationId xmlns:a16="http://schemas.microsoft.com/office/drawing/2014/main" id="{AC541A82-883F-979F-4D61-6FB666AC7B1F}"/>
              </a:ext>
            </a:extLst>
          </p:cNvPr>
          <p:cNvGrpSpPr/>
          <p:nvPr/>
        </p:nvGrpSpPr>
        <p:grpSpPr>
          <a:xfrm>
            <a:off x="4262963" y="4243141"/>
            <a:ext cx="475906" cy="456009"/>
            <a:chOff x="9033141" y="3755925"/>
            <a:chExt cx="982354" cy="807886"/>
          </a:xfrm>
          <a:solidFill>
            <a:schemeClr val="tx1"/>
          </a:solidFill>
        </p:grpSpPr>
        <p:sp>
          <p:nvSpPr>
            <p:cNvPr id="111" name="Freeform 110">
              <a:extLst>
                <a:ext uri="{FF2B5EF4-FFF2-40B4-BE49-F238E27FC236}">
                  <a16:creationId xmlns:a16="http://schemas.microsoft.com/office/drawing/2014/main" id="{C9077C09-74D6-6E82-20C7-DA0C85AAFA15}"/>
                </a:ext>
              </a:extLst>
            </p:cNvPr>
            <p:cNvSpPr/>
            <p:nvPr/>
          </p:nvSpPr>
          <p:spPr>
            <a:xfrm>
              <a:off x="9033141" y="3755925"/>
              <a:ext cx="982354" cy="807886"/>
            </a:xfrm>
            <a:custGeom>
              <a:avLst/>
              <a:gdLst>
                <a:gd name="connsiteX0" fmla="*/ 816537 w 821538"/>
                <a:gd name="connsiteY0" fmla="*/ 666999 h 724148"/>
                <a:gd name="connsiteX1" fmla="*/ 444110 w 821538"/>
                <a:gd name="connsiteY1" fmla="*/ 19299 h 724148"/>
                <a:gd name="connsiteX2" fmla="*/ 392907 w 821538"/>
                <a:gd name="connsiteY2" fmla="*/ 4779 h 724148"/>
                <a:gd name="connsiteX3" fmla="*/ 378387 w 821538"/>
                <a:gd name="connsiteY3" fmla="*/ 19299 h 724148"/>
                <a:gd name="connsiteX4" fmla="*/ 5007 w 821538"/>
                <a:gd name="connsiteY4" fmla="*/ 666999 h 724148"/>
                <a:gd name="connsiteX5" fmla="*/ 19342 w 821538"/>
                <a:gd name="connsiteY5" fmla="*/ 719148 h 724148"/>
                <a:gd name="connsiteX6" fmla="*/ 38345 w 821538"/>
                <a:gd name="connsiteY6" fmla="*/ 724149 h 724148"/>
                <a:gd name="connsiteX7" fmla="*/ 783200 w 821538"/>
                <a:gd name="connsiteY7" fmla="*/ 724149 h 724148"/>
                <a:gd name="connsiteX8" fmla="*/ 821538 w 821538"/>
                <a:gd name="connsiteY8" fmla="*/ 686001 h 724148"/>
                <a:gd name="connsiteX9" fmla="*/ 816537 w 821538"/>
                <a:gd name="connsiteY9" fmla="*/ 666999 h 724148"/>
                <a:gd name="connsiteX10" fmla="*/ 799764 w 821538"/>
                <a:gd name="connsiteY10" fmla="*/ 695755 h 724148"/>
                <a:gd name="connsiteX11" fmla="*/ 783200 w 821538"/>
                <a:gd name="connsiteY11" fmla="*/ 705099 h 724148"/>
                <a:gd name="connsiteX12" fmla="*/ 38345 w 821538"/>
                <a:gd name="connsiteY12" fmla="*/ 705099 h 724148"/>
                <a:gd name="connsiteX13" fmla="*/ 21781 w 821538"/>
                <a:gd name="connsiteY13" fmla="*/ 695745 h 724148"/>
                <a:gd name="connsiteX14" fmla="*/ 21514 w 821538"/>
                <a:gd name="connsiteY14" fmla="*/ 676524 h 724148"/>
                <a:gd name="connsiteX15" fmla="*/ 395037 w 821538"/>
                <a:gd name="connsiteY15" fmla="*/ 28548 h 724148"/>
                <a:gd name="connsiteX16" fmla="*/ 420359 w 821538"/>
                <a:gd name="connsiteY16" fmla="*/ 21467 h 724148"/>
                <a:gd name="connsiteX17" fmla="*/ 427594 w 821538"/>
                <a:gd name="connsiteY17" fmla="*/ 28824 h 724148"/>
                <a:gd name="connsiteX18" fmla="*/ 799888 w 821538"/>
                <a:gd name="connsiteY18" fmla="*/ 676248 h 724148"/>
                <a:gd name="connsiteX19" fmla="*/ 799764 w 821538"/>
                <a:gd name="connsiteY19" fmla="*/ 695755 h 7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1538" h="724148">
                  <a:moveTo>
                    <a:pt x="816537" y="666999"/>
                  </a:moveTo>
                  <a:lnTo>
                    <a:pt x="444110" y="19299"/>
                  </a:lnTo>
                  <a:cubicBezTo>
                    <a:pt x="433980" y="1150"/>
                    <a:pt x="411056" y="-5351"/>
                    <a:pt x="392907" y="4779"/>
                  </a:cubicBezTo>
                  <a:cubicBezTo>
                    <a:pt x="386815" y="8179"/>
                    <a:pt x="381788" y="13207"/>
                    <a:pt x="378387" y="19299"/>
                  </a:cubicBezTo>
                  <a:lnTo>
                    <a:pt x="5007" y="666999"/>
                  </a:lnTo>
                  <a:cubicBezTo>
                    <a:pt x="-5435" y="685358"/>
                    <a:pt x="983" y="708706"/>
                    <a:pt x="19342" y="719148"/>
                  </a:cubicBezTo>
                  <a:cubicBezTo>
                    <a:pt x="25133" y="722442"/>
                    <a:pt x="31683" y="724165"/>
                    <a:pt x="38345" y="724149"/>
                  </a:cubicBezTo>
                  <a:lnTo>
                    <a:pt x="783200" y="724149"/>
                  </a:lnTo>
                  <a:cubicBezTo>
                    <a:pt x="804321" y="724201"/>
                    <a:pt x="821486" y="707122"/>
                    <a:pt x="821538" y="686001"/>
                  </a:cubicBezTo>
                  <a:cubicBezTo>
                    <a:pt x="821555" y="679339"/>
                    <a:pt x="819831" y="672789"/>
                    <a:pt x="816537" y="666999"/>
                  </a:cubicBezTo>
                  <a:close/>
                  <a:moveTo>
                    <a:pt x="799764" y="695755"/>
                  </a:moveTo>
                  <a:cubicBezTo>
                    <a:pt x="796343" y="701641"/>
                    <a:pt x="790007" y="705216"/>
                    <a:pt x="783200" y="705099"/>
                  </a:cubicBezTo>
                  <a:lnTo>
                    <a:pt x="38345" y="705099"/>
                  </a:lnTo>
                  <a:cubicBezTo>
                    <a:pt x="31535" y="705218"/>
                    <a:pt x="25196" y="701638"/>
                    <a:pt x="21781" y="695745"/>
                  </a:cubicBezTo>
                  <a:cubicBezTo>
                    <a:pt x="18229" y="689856"/>
                    <a:pt x="18127" y="682509"/>
                    <a:pt x="21514" y="676524"/>
                  </a:cubicBezTo>
                  <a:lnTo>
                    <a:pt x="395037" y="28548"/>
                  </a:lnTo>
                  <a:cubicBezTo>
                    <a:pt x="400074" y="19600"/>
                    <a:pt x="411412" y="16429"/>
                    <a:pt x="420359" y="21467"/>
                  </a:cubicBezTo>
                  <a:cubicBezTo>
                    <a:pt x="423417" y="23187"/>
                    <a:pt x="425925" y="25738"/>
                    <a:pt x="427594" y="28824"/>
                  </a:cubicBezTo>
                  <a:lnTo>
                    <a:pt x="799888" y="676248"/>
                  </a:lnTo>
                  <a:cubicBezTo>
                    <a:pt x="803380" y="682293"/>
                    <a:pt x="803333" y="689754"/>
                    <a:pt x="799764" y="695755"/>
                  </a:cubicBezTo>
                  <a:close/>
                </a:path>
              </a:pathLst>
            </a:custGeom>
            <a:grpFill/>
            <a:ln w="28575" cap="flat">
              <a:solidFill>
                <a:schemeClr val="tx1"/>
              </a:solidFill>
              <a:prstDash val="solid"/>
              <a:miter/>
            </a:ln>
          </p:spPr>
          <p:txBody>
            <a:bodyPr rtlCol="0" anchor="ctr"/>
            <a:lstStyle/>
            <a:p>
              <a:r>
                <a:rPr lang="en-US" sz="1788" dirty="0">
                  <a:solidFill>
                    <a:schemeClr val="bg1"/>
                  </a:solidFill>
                  <a:latin typeface="Arial Rounded MT Bold" panose="020F0704030504030204" pitchFamily="34" charset="77"/>
                </a:rPr>
                <a:t>    </a:t>
              </a:r>
            </a:p>
          </p:txBody>
        </p:sp>
        <mc:AlternateContent xmlns:mc="http://schemas.openxmlformats.org/markup-compatibility/2006" xmlns:p14="http://schemas.microsoft.com/office/powerpoint/2010/main">
          <mc:Choice Requires="p14">
            <p:contentPart p14:bwMode="auto" r:id="rId15">
              <p14:nvContentPartPr>
                <p14:cNvPr id="112" name="Ink 111">
                  <a:extLst>
                    <a:ext uri="{FF2B5EF4-FFF2-40B4-BE49-F238E27FC236}">
                      <a16:creationId xmlns:a16="http://schemas.microsoft.com/office/drawing/2014/main" id="{19E34033-53D5-1DF5-CD87-3303E8CCE672}"/>
                    </a:ext>
                  </a:extLst>
                </p14:cNvPr>
                <p14:cNvContentPartPr/>
                <p14:nvPr/>
              </p14:nvContentPartPr>
              <p14:xfrm>
                <a:off x="9336755" y="4121604"/>
                <a:ext cx="407864" cy="320637"/>
              </p14:xfrm>
            </p:contentPart>
          </mc:Choice>
          <mc:Fallback xmlns="">
            <p:pic>
              <p:nvPicPr>
                <p:cNvPr id="105" name="Ink 104">
                  <a:extLst>
                    <a:ext uri="{FF2B5EF4-FFF2-40B4-BE49-F238E27FC236}">
                      <a16:creationId xmlns:a16="http://schemas.microsoft.com/office/drawing/2014/main" id="{4CA1AE93-8C24-F473-CEF2-BE9F09D549FE}"/>
                    </a:ext>
                  </a:extLst>
                </p:cNvPr>
                <p:cNvPicPr/>
                <p:nvPr/>
              </p:nvPicPr>
              <p:blipFill>
                <a:blip r:embed="rId28"/>
                <a:stretch>
                  <a:fillRect/>
                </a:stretch>
              </p:blipFill>
              <p:spPr>
                <a:xfrm>
                  <a:off x="9325895" y="4112295"/>
                  <a:ext cx="428378" cy="338220"/>
                </a:xfrm>
                <a:prstGeom prst="rect">
                  <a:avLst/>
                </a:prstGeom>
              </p:spPr>
            </p:pic>
          </mc:Fallback>
        </mc:AlternateContent>
      </p:grpSp>
      <p:grpSp>
        <p:nvGrpSpPr>
          <p:cNvPr id="113" name="Group 112">
            <a:extLst>
              <a:ext uri="{FF2B5EF4-FFF2-40B4-BE49-F238E27FC236}">
                <a16:creationId xmlns:a16="http://schemas.microsoft.com/office/drawing/2014/main" id="{24CAA2E3-BDB3-1FFF-F1C4-EACDFDD44774}"/>
              </a:ext>
            </a:extLst>
          </p:cNvPr>
          <p:cNvGrpSpPr/>
          <p:nvPr/>
        </p:nvGrpSpPr>
        <p:grpSpPr>
          <a:xfrm>
            <a:off x="3716138" y="4243141"/>
            <a:ext cx="475906" cy="456009"/>
            <a:chOff x="5591844" y="3757311"/>
            <a:chExt cx="982354" cy="807886"/>
          </a:xfrm>
          <a:solidFill>
            <a:schemeClr val="tx1"/>
          </a:solidFill>
        </p:grpSpPr>
        <p:sp>
          <p:nvSpPr>
            <p:cNvPr id="114" name="Freeform 113">
              <a:extLst>
                <a:ext uri="{FF2B5EF4-FFF2-40B4-BE49-F238E27FC236}">
                  <a16:creationId xmlns:a16="http://schemas.microsoft.com/office/drawing/2014/main" id="{FF4A2386-8059-70AE-F515-DA7366E476FC}"/>
                </a:ext>
              </a:extLst>
            </p:cNvPr>
            <p:cNvSpPr/>
            <p:nvPr/>
          </p:nvSpPr>
          <p:spPr>
            <a:xfrm>
              <a:off x="5591844" y="3757311"/>
              <a:ext cx="982354" cy="807886"/>
            </a:xfrm>
            <a:custGeom>
              <a:avLst/>
              <a:gdLst>
                <a:gd name="connsiteX0" fmla="*/ 816537 w 821538"/>
                <a:gd name="connsiteY0" fmla="*/ 666999 h 724148"/>
                <a:gd name="connsiteX1" fmla="*/ 444110 w 821538"/>
                <a:gd name="connsiteY1" fmla="*/ 19299 h 724148"/>
                <a:gd name="connsiteX2" fmla="*/ 392907 w 821538"/>
                <a:gd name="connsiteY2" fmla="*/ 4779 h 724148"/>
                <a:gd name="connsiteX3" fmla="*/ 378387 w 821538"/>
                <a:gd name="connsiteY3" fmla="*/ 19299 h 724148"/>
                <a:gd name="connsiteX4" fmla="*/ 5007 w 821538"/>
                <a:gd name="connsiteY4" fmla="*/ 666999 h 724148"/>
                <a:gd name="connsiteX5" fmla="*/ 19342 w 821538"/>
                <a:gd name="connsiteY5" fmla="*/ 719148 h 724148"/>
                <a:gd name="connsiteX6" fmla="*/ 38345 w 821538"/>
                <a:gd name="connsiteY6" fmla="*/ 724149 h 724148"/>
                <a:gd name="connsiteX7" fmla="*/ 783200 w 821538"/>
                <a:gd name="connsiteY7" fmla="*/ 724149 h 724148"/>
                <a:gd name="connsiteX8" fmla="*/ 821538 w 821538"/>
                <a:gd name="connsiteY8" fmla="*/ 686001 h 724148"/>
                <a:gd name="connsiteX9" fmla="*/ 816537 w 821538"/>
                <a:gd name="connsiteY9" fmla="*/ 666999 h 724148"/>
                <a:gd name="connsiteX10" fmla="*/ 799764 w 821538"/>
                <a:gd name="connsiteY10" fmla="*/ 695755 h 724148"/>
                <a:gd name="connsiteX11" fmla="*/ 783200 w 821538"/>
                <a:gd name="connsiteY11" fmla="*/ 705099 h 724148"/>
                <a:gd name="connsiteX12" fmla="*/ 38345 w 821538"/>
                <a:gd name="connsiteY12" fmla="*/ 705099 h 724148"/>
                <a:gd name="connsiteX13" fmla="*/ 21781 w 821538"/>
                <a:gd name="connsiteY13" fmla="*/ 695745 h 724148"/>
                <a:gd name="connsiteX14" fmla="*/ 21514 w 821538"/>
                <a:gd name="connsiteY14" fmla="*/ 676524 h 724148"/>
                <a:gd name="connsiteX15" fmla="*/ 395037 w 821538"/>
                <a:gd name="connsiteY15" fmla="*/ 28548 h 724148"/>
                <a:gd name="connsiteX16" fmla="*/ 420359 w 821538"/>
                <a:gd name="connsiteY16" fmla="*/ 21467 h 724148"/>
                <a:gd name="connsiteX17" fmla="*/ 427594 w 821538"/>
                <a:gd name="connsiteY17" fmla="*/ 28824 h 724148"/>
                <a:gd name="connsiteX18" fmla="*/ 799888 w 821538"/>
                <a:gd name="connsiteY18" fmla="*/ 676248 h 724148"/>
                <a:gd name="connsiteX19" fmla="*/ 799764 w 821538"/>
                <a:gd name="connsiteY19" fmla="*/ 695755 h 72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1538" h="724148">
                  <a:moveTo>
                    <a:pt x="816537" y="666999"/>
                  </a:moveTo>
                  <a:lnTo>
                    <a:pt x="444110" y="19299"/>
                  </a:lnTo>
                  <a:cubicBezTo>
                    <a:pt x="433980" y="1150"/>
                    <a:pt x="411056" y="-5351"/>
                    <a:pt x="392907" y="4779"/>
                  </a:cubicBezTo>
                  <a:cubicBezTo>
                    <a:pt x="386815" y="8179"/>
                    <a:pt x="381788" y="13207"/>
                    <a:pt x="378387" y="19299"/>
                  </a:cubicBezTo>
                  <a:lnTo>
                    <a:pt x="5007" y="666999"/>
                  </a:lnTo>
                  <a:cubicBezTo>
                    <a:pt x="-5435" y="685358"/>
                    <a:pt x="983" y="708706"/>
                    <a:pt x="19342" y="719148"/>
                  </a:cubicBezTo>
                  <a:cubicBezTo>
                    <a:pt x="25133" y="722442"/>
                    <a:pt x="31683" y="724165"/>
                    <a:pt x="38345" y="724149"/>
                  </a:cubicBezTo>
                  <a:lnTo>
                    <a:pt x="783200" y="724149"/>
                  </a:lnTo>
                  <a:cubicBezTo>
                    <a:pt x="804321" y="724201"/>
                    <a:pt x="821486" y="707122"/>
                    <a:pt x="821538" y="686001"/>
                  </a:cubicBezTo>
                  <a:cubicBezTo>
                    <a:pt x="821555" y="679339"/>
                    <a:pt x="819831" y="672789"/>
                    <a:pt x="816537" y="666999"/>
                  </a:cubicBezTo>
                  <a:close/>
                  <a:moveTo>
                    <a:pt x="799764" y="695755"/>
                  </a:moveTo>
                  <a:cubicBezTo>
                    <a:pt x="796343" y="701641"/>
                    <a:pt x="790007" y="705216"/>
                    <a:pt x="783200" y="705099"/>
                  </a:cubicBezTo>
                  <a:lnTo>
                    <a:pt x="38345" y="705099"/>
                  </a:lnTo>
                  <a:cubicBezTo>
                    <a:pt x="31535" y="705218"/>
                    <a:pt x="25196" y="701638"/>
                    <a:pt x="21781" y="695745"/>
                  </a:cubicBezTo>
                  <a:cubicBezTo>
                    <a:pt x="18229" y="689856"/>
                    <a:pt x="18127" y="682509"/>
                    <a:pt x="21514" y="676524"/>
                  </a:cubicBezTo>
                  <a:lnTo>
                    <a:pt x="395037" y="28548"/>
                  </a:lnTo>
                  <a:cubicBezTo>
                    <a:pt x="400074" y="19600"/>
                    <a:pt x="411412" y="16429"/>
                    <a:pt x="420359" y="21467"/>
                  </a:cubicBezTo>
                  <a:cubicBezTo>
                    <a:pt x="423417" y="23187"/>
                    <a:pt x="425925" y="25738"/>
                    <a:pt x="427594" y="28824"/>
                  </a:cubicBezTo>
                  <a:lnTo>
                    <a:pt x="799888" y="676248"/>
                  </a:lnTo>
                  <a:cubicBezTo>
                    <a:pt x="803380" y="682293"/>
                    <a:pt x="803333" y="689754"/>
                    <a:pt x="799764" y="695755"/>
                  </a:cubicBezTo>
                  <a:close/>
                </a:path>
              </a:pathLst>
            </a:custGeom>
            <a:grpFill/>
            <a:ln w="28575" cap="flat">
              <a:solidFill>
                <a:schemeClr val="tx1"/>
              </a:solidFill>
              <a:prstDash val="solid"/>
              <a:miter/>
            </a:ln>
          </p:spPr>
          <p:txBody>
            <a:bodyPr rtlCol="0" anchor="ctr"/>
            <a:lstStyle/>
            <a:p>
              <a:r>
                <a:rPr lang="en-US" sz="1788" dirty="0">
                  <a:solidFill>
                    <a:schemeClr val="bg1"/>
                  </a:solidFill>
                  <a:latin typeface="Arial Rounded MT Bold" panose="020F0704030504030204" pitchFamily="34" charset="77"/>
                </a:rPr>
                <a:t>    </a:t>
              </a:r>
            </a:p>
          </p:txBody>
        </p:sp>
        <p:pic>
          <p:nvPicPr>
            <p:cNvPr id="115" name="Graphic 114" descr="Close with solid fill">
              <a:extLst>
                <a:ext uri="{FF2B5EF4-FFF2-40B4-BE49-F238E27FC236}">
                  <a16:creationId xmlns:a16="http://schemas.microsoft.com/office/drawing/2014/main" id="{31355512-34D1-6320-9FE9-20613F825049}"/>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5835276" y="4033355"/>
              <a:ext cx="486475" cy="486475"/>
            </a:xfrm>
            <a:prstGeom prst="rect">
              <a:avLst/>
            </a:prstGeom>
          </p:spPr>
        </p:pic>
      </p:grpSp>
      <p:sp>
        <p:nvSpPr>
          <p:cNvPr id="116" name="TextBox 115">
            <a:extLst>
              <a:ext uri="{FF2B5EF4-FFF2-40B4-BE49-F238E27FC236}">
                <a16:creationId xmlns:a16="http://schemas.microsoft.com/office/drawing/2014/main" id="{271DB293-4AF0-56BD-FECD-5C76C8BDD800}"/>
              </a:ext>
            </a:extLst>
          </p:cNvPr>
          <p:cNvSpPr txBox="1"/>
          <p:nvPr/>
        </p:nvSpPr>
        <p:spPr>
          <a:xfrm>
            <a:off x="3568092" y="4752951"/>
            <a:ext cx="1276371" cy="342530"/>
          </a:xfrm>
          <a:prstGeom prst="rect">
            <a:avLst/>
          </a:prstGeom>
          <a:noFill/>
        </p:spPr>
        <p:txBody>
          <a:bodyPr wrap="square" rtlCol="0">
            <a:spAutoFit/>
          </a:bodyPr>
          <a:lstStyle/>
          <a:p>
            <a:pPr algn="ctr"/>
            <a:r>
              <a:rPr lang="en-US" sz="813" dirty="0">
                <a:latin typeface="Arial Rounded MT Bold" panose="020F0704030504030204" pitchFamily="34" charset="77"/>
              </a:rPr>
              <a:t>DISABILITY &amp;</a:t>
            </a:r>
          </a:p>
          <a:p>
            <a:pPr algn="ctr"/>
            <a:r>
              <a:rPr lang="en-US" sz="813" dirty="0">
                <a:latin typeface="Arial Rounded MT Bold" panose="020F0704030504030204" pitchFamily="34" charset="77"/>
              </a:rPr>
              <a:t>MENTAL HEALTH</a:t>
            </a:r>
          </a:p>
        </p:txBody>
      </p:sp>
      <p:sp>
        <p:nvSpPr>
          <p:cNvPr id="120" name="TextBox 119">
            <a:extLst>
              <a:ext uri="{FF2B5EF4-FFF2-40B4-BE49-F238E27FC236}">
                <a16:creationId xmlns:a16="http://schemas.microsoft.com/office/drawing/2014/main" id="{B2AACC6A-0EBB-C5D9-AEA7-86060B87D6A0}"/>
              </a:ext>
            </a:extLst>
          </p:cNvPr>
          <p:cNvSpPr txBox="1"/>
          <p:nvPr/>
        </p:nvSpPr>
        <p:spPr>
          <a:xfrm>
            <a:off x="7420075" y="2720895"/>
            <a:ext cx="1645908" cy="242374"/>
          </a:xfrm>
          <a:prstGeom prst="rect">
            <a:avLst/>
          </a:prstGeom>
          <a:noFill/>
        </p:spPr>
        <p:txBody>
          <a:bodyPr wrap="square" rtlCol="0">
            <a:spAutoFit/>
          </a:bodyPr>
          <a:lstStyle/>
          <a:p>
            <a:pPr algn="ctr"/>
            <a:r>
              <a:rPr lang="en-US" sz="975" dirty="0">
                <a:latin typeface="Arial Rounded MT Bold" panose="020F0704030504030204" pitchFamily="34" charset="77"/>
              </a:rPr>
              <a:t>COMPLEX TRAUMA</a:t>
            </a:r>
          </a:p>
        </p:txBody>
      </p:sp>
      <p:pic>
        <p:nvPicPr>
          <p:cNvPr id="121" name="Graphic 120" descr="Chevron arrows with solid fill">
            <a:extLst>
              <a:ext uri="{FF2B5EF4-FFF2-40B4-BE49-F238E27FC236}">
                <a16:creationId xmlns:a16="http://schemas.microsoft.com/office/drawing/2014/main" id="{6F47389A-8F9D-528E-ABE7-36ADF4413025}"/>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rot="16200000">
            <a:off x="8218729" y="2235542"/>
            <a:ext cx="466438" cy="466438"/>
          </a:xfrm>
          <a:prstGeom prst="rect">
            <a:avLst/>
          </a:prstGeom>
        </p:spPr>
      </p:pic>
      <p:pic>
        <p:nvPicPr>
          <p:cNvPr id="122" name="Graphic 121" descr="High voltage with solid fill">
            <a:extLst>
              <a:ext uri="{FF2B5EF4-FFF2-40B4-BE49-F238E27FC236}">
                <a16:creationId xmlns:a16="http://schemas.microsoft.com/office/drawing/2014/main" id="{09EF8105-3938-E683-4189-DE27E66F076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74998" y="2125018"/>
            <a:ext cx="543732" cy="612000"/>
          </a:xfrm>
          <a:prstGeom prst="rect">
            <a:avLst/>
          </a:prstGeom>
        </p:spPr>
      </p:pic>
      <p:sp>
        <p:nvSpPr>
          <p:cNvPr id="123" name="TextBox 122">
            <a:extLst>
              <a:ext uri="{FF2B5EF4-FFF2-40B4-BE49-F238E27FC236}">
                <a16:creationId xmlns:a16="http://schemas.microsoft.com/office/drawing/2014/main" id="{745A1BDE-CF48-E1EC-47CA-1424D8A8BD4D}"/>
              </a:ext>
            </a:extLst>
          </p:cNvPr>
          <p:cNvSpPr txBox="1"/>
          <p:nvPr/>
        </p:nvSpPr>
        <p:spPr>
          <a:xfrm>
            <a:off x="8167136" y="5770326"/>
            <a:ext cx="1322368" cy="342530"/>
          </a:xfrm>
          <a:prstGeom prst="rect">
            <a:avLst/>
          </a:prstGeom>
          <a:noFill/>
        </p:spPr>
        <p:txBody>
          <a:bodyPr wrap="square" rtlCol="0">
            <a:spAutoFit/>
          </a:bodyPr>
          <a:lstStyle/>
          <a:p>
            <a:pPr algn="ctr"/>
            <a:r>
              <a:rPr lang="en-US" sz="813" dirty="0">
                <a:latin typeface="Arial Rounded MT Bold" panose="020F0704030504030204" pitchFamily="34" charset="77"/>
              </a:rPr>
              <a:t>RELENTLESS REMEDIATION</a:t>
            </a:r>
          </a:p>
        </p:txBody>
      </p:sp>
      <p:grpSp>
        <p:nvGrpSpPr>
          <p:cNvPr id="124" name="Group 123">
            <a:extLst>
              <a:ext uri="{FF2B5EF4-FFF2-40B4-BE49-F238E27FC236}">
                <a16:creationId xmlns:a16="http://schemas.microsoft.com/office/drawing/2014/main" id="{FC5D9C30-8034-D5F6-EDCE-9931DD9952BD}"/>
              </a:ext>
            </a:extLst>
          </p:cNvPr>
          <p:cNvGrpSpPr/>
          <p:nvPr/>
        </p:nvGrpSpPr>
        <p:grpSpPr>
          <a:xfrm>
            <a:off x="8614274" y="5264375"/>
            <a:ext cx="381713" cy="492153"/>
            <a:chOff x="7660569" y="3030905"/>
            <a:chExt cx="469801" cy="605727"/>
          </a:xfrm>
          <a:solidFill>
            <a:schemeClr val="tx1"/>
          </a:solidFill>
        </p:grpSpPr>
        <p:sp>
          <p:nvSpPr>
            <p:cNvPr id="125" name="Freeform 124">
              <a:extLst>
                <a:ext uri="{FF2B5EF4-FFF2-40B4-BE49-F238E27FC236}">
                  <a16:creationId xmlns:a16="http://schemas.microsoft.com/office/drawing/2014/main" id="{D73727DC-1C5B-54E6-9AAF-F5F260D2BDAD}"/>
                </a:ext>
              </a:extLst>
            </p:cNvPr>
            <p:cNvSpPr/>
            <p:nvPr/>
          </p:nvSpPr>
          <p:spPr>
            <a:xfrm>
              <a:off x="7945200" y="3424383"/>
              <a:ext cx="82360" cy="82360"/>
            </a:xfrm>
            <a:custGeom>
              <a:avLst/>
              <a:gdLst>
                <a:gd name="connsiteX0" fmla="*/ 82360 w 82360"/>
                <a:gd name="connsiteY0" fmla="*/ 41180 h 82360"/>
                <a:gd name="connsiteX1" fmla="*/ 41180 w 82360"/>
                <a:gd name="connsiteY1" fmla="*/ 82360 h 82360"/>
                <a:gd name="connsiteX2" fmla="*/ 0 w 82360"/>
                <a:gd name="connsiteY2" fmla="*/ 41180 h 82360"/>
                <a:gd name="connsiteX3" fmla="*/ 41180 w 82360"/>
                <a:gd name="connsiteY3" fmla="*/ 0 h 82360"/>
                <a:gd name="connsiteX4" fmla="*/ 82360 w 82360"/>
                <a:gd name="connsiteY4" fmla="*/ 41180 h 82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60" h="82360">
                  <a:moveTo>
                    <a:pt x="82360" y="41180"/>
                  </a:moveTo>
                  <a:cubicBezTo>
                    <a:pt x="82360" y="63923"/>
                    <a:pt x="63923" y="82360"/>
                    <a:pt x="41180" y="82360"/>
                  </a:cubicBezTo>
                  <a:cubicBezTo>
                    <a:pt x="18437" y="82360"/>
                    <a:pt x="0" y="63923"/>
                    <a:pt x="0" y="41180"/>
                  </a:cubicBezTo>
                  <a:cubicBezTo>
                    <a:pt x="0" y="18437"/>
                    <a:pt x="18437" y="0"/>
                    <a:pt x="41180" y="0"/>
                  </a:cubicBezTo>
                  <a:cubicBezTo>
                    <a:pt x="63923" y="0"/>
                    <a:pt x="82360" y="18437"/>
                    <a:pt x="82360" y="41180"/>
                  </a:cubicBezTo>
                  <a:close/>
                </a:path>
              </a:pathLst>
            </a:custGeom>
            <a:grpFill/>
            <a:ln w="9029"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26" name="Freeform 125">
              <a:extLst>
                <a:ext uri="{FF2B5EF4-FFF2-40B4-BE49-F238E27FC236}">
                  <a16:creationId xmlns:a16="http://schemas.microsoft.com/office/drawing/2014/main" id="{D5D8FF5C-59E4-D079-5953-E75B266FB62C}"/>
                </a:ext>
              </a:extLst>
            </p:cNvPr>
            <p:cNvSpPr/>
            <p:nvPr/>
          </p:nvSpPr>
          <p:spPr>
            <a:xfrm>
              <a:off x="7904111" y="3518081"/>
              <a:ext cx="163268" cy="82269"/>
            </a:xfrm>
            <a:custGeom>
              <a:avLst/>
              <a:gdLst>
                <a:gd name="connsiteX0" fmla="*/ 163269 w 163268"/>
                <a:gd name="connsiteY0" fmla="*/ 82269 h 82269"/>
                <a:gd name="connsiteX1" fmla="*/ 163269 w 163268"/>
                <a:gd name="connsiteY1" fmla="*/ 41089 h 82269"/>
                <a:gd name="connsiteX2" fmla="*/ 155105 w 163268"/>
                <a:gd name="connsiteY2" fmla="*/ 24672 h 82269"/>
                <a:gd name="connsiteX3" fmla="*/ 115286 w 163268"/>
                <a:gd name="connsiteY3" fmla="*/ 5079 h 82269"/>
                <a:gd name="connsiteX4" fmla="*/ 81634 w 163268"/>
                <a:gd name="connsiteY4" fmla="*/ 0 h 82269"/>
                <a:gd name="connsiteX5" fmla="*/ 47983 w 163268"/>
                <a:gd name="connsiteY5" fmla="*/ 5079 h 82269"/>
                <a:gd name="connsiteX6" fmla="*/ 8163 w 163268"/>
                <a:gd name="connsiteY6" fmla="*/ 24672 h 82269"/>
                <a:gd name="connsiteX7" fmla="*/ 0 w 163268"/>
                <a:gd name="connsiteY7" fmla="*/ 41089 h 82269"/>
                <a:gd name="connsiteX8" fmla="*/ 0 w 163268"/>
                <a:gd name="connsiteY8" fmla="*/ 82269 h 8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68" h="82269">
                  <a:moveTo>
                    <a:pt x="163269" y="82269"/>
                  </a:moveTo>
                  <a:lnTo>
                    <a:pt x="163269" y="41089"/>
                  </a:lnTo>
                  <a:cubicBezTo>
                    <a:pt x="163135" y="34673"/>
                    <a:pt x="160141" y="28651"/>
                    <a:pt x="155105" y="24672"/>
                  </a:cubicBezTo>
                  <a:cubicBezTo>
                    <a:pt x="143272" y="15550"/>
                    <a:pt x="129732" y="8889"/>
                    <a:pt x="115286" y="5079"/>
                  </a:cubicBezTo>
                  <a:cubicBezTo>
                    <a:pt x="104381" y="1732"/>
                    <a:pt x="93041" y="20"/>
                    <a:pt x="81634" y="0"/>
                  </a:cubicBezTo>
                  <a:cubicBezTo>
                    <a:pt x="70240" y="176"/>
                    <a:pt x="58921" y="1884"/>
                    <a:pt x="47983" y="5079"/>
                  </a:cubicBezTo>
                  <a:cubicBezTo>
                    <a:pt x="33697" y="9309"/>
                    <a:pt x="20232" y="15934"/>
                    <a:pt x="8163" y="24672"/>
                  </a:cubicBezTo>
                  <a:cubicBezTo>
                    <a:pt x="3127" y="28651"/>
                    <a:pt x="134" y="34673"/>
                    <a:pt x="0" y="41089"/>
                  </a:cubicBezTo>
                  <a:lnTo>
                    <a:pt x="0" y="82269"/>
                  </a:lnTo>
                  <a:close/>
                </a:path>
              </a:pathLst>
            </a:custGeom>
            <a:grpFill/>
            <a:ln w="9029"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27" name="Freeform 126">
              <a:extLst>
                <a:ext uri="{FF2B5EF4-FFF2-40B4-BE49-F238E27FC236}">
                  <a16:creationId xmlns:a16="http://schemas.microsoft.com/office/drawing/2014/main" id="{6AD7D428-F698-1184-ED7B-C0DD482071D9}"/>
                </a:ext>
              </a:extLst>
            </p:cNvPr>
            <p:cNvSpPr/>
            <p:nvPr/>
          </p:nvSpPr>
          <p:spPr>
            <a:xfrm>
              <a:off x="7754811" y="3030905"/>
              <a:ext cx="107757" cy="107757"/>
            </a:xfrm>
            <a:custGeom>
              <a:avLst/>
              <a:gdLst>
                <a:gd name="connsiteX0" fmla="*/ 107757 w 107757"/>
                <a:gd name="connsiteY0" fmla="*/ 53879 h 107757"/>
                <a:gd name="connsiteX1" fmla="*/ 53879 w 107757"/>
                <a:gd name="connsiteY1" fmla="*/ 107757 h 107757"/>
                <a:gd name="connsiteX2" fmla="*/ 0 w 107757"/>
                <a:gd name="connsiteY2" fmla="*/ 53879 h 107757"/>
                <a:gd name="connsiteX3" fmla="*/ 53879 w 107757"/>
                <a:gd name="connsiteY3" fmla="*/ 0 h 107757"/>
                <a:gd name="connsiteX4" fmla="*/ 107757 w 107757"/>
                <a:gd name="connsiteY4" fmla="*/ 53879 h 10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57" h="107757">
                  <a:moveTo>
                    <a:pt x="107757" y="53879"/>
                  </a:moveTo>
                  <a:cubicBezTo>
                    <a:pt x="107757" y="83635"/>
                    <a:pt x="83635" y="107757"/>
                    <a:pt x="53879" y="107757"/>
                  </a:cubicBezTo>
                  <a:cubicBezTo>
                    <a:pt x="24122" y="107757"/>
                    <a:pt x="0" y="83635"/>
                    <a:pt x="0" y="53879"/>
                  </a:cubicBezTo>
                  <a:cubicBezTo>
                    <a:pt x="0" y="24122"/>
                    <a:pt x="24122" y="0"/>
                    <a:pt x="53879" y="0"/>
                  </a:cubicBezTo>
                  <a:cubicBezTo>
                    <a:pt x="83635" y="0"/>
                    <a:pt x="107757" y="24122"/>
                    <a:pt x="107757" y="53879"/>
                  </a:cubicBezTo>
                  <a:close/>
                </a:path>
              </a:pathLst>
            </a:custGeom>
            <a:grpFill/>
            <a:ln w="9029"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28" name="Freeform 127">
              <a:extLst>
                <a:ext uri="{FF2B5EF4-FFF2-40B4-BE49-F238E27FC236}">
                  <a16:creationId xmlns:a16="http://schemas.microsoft.com/office/drawing/2014/main" id="{A22A499C-3890-076E-41A0-6E19B34208CC}"/>
                </a:ext>
              </a:extLst>
            </p:cNvPr>
            <p:cNvSpPr/>
            <p:nvPr/>
          </p:nvSpPr>
          <p:spPr>
            <a:xfrm>
              <a:off x="7660569" y="3060070"/>
              <a:ext cx="469801" cy="576562"/>
            </a:xfrm>
            <a:custGeom>
              <a:avLst/>
              <a:gdLst>
                <a:gd name="connsiteX0" fmla="*/ 465860 w 469801"/>
                <a:gd name="connsiteY0" fmla="*/ 3942 h 576562"/>
                <a:gd name="connsiteX1" fmla="*/ 446631 w 469801"/>
                <a:gd name="connsiteY1" fmla="*/ 3942 h 576562"/>
                <a:gd name="connsiteX2" fmla="*/ 329440 w 469801"/>
                <a:gd name="connsiteY2" fmla="*/ 121133 h 576562"/>
                <a:gd name="connsiteX3" fmla="*/ 303045 w 469801"/>
                <a:gd name="connsiteY3" fmla="*/ 127845 h 576562"/>
                <a:gd name="connsiteX4" fmla="*/ 267307 w 469801"/>
                <a:gd name="connsiteY4" fmla="*/ 185080 h 576562"/>
                <a:gd name="connsiteX5" fmla="*/ 257148 w 469801"/>
                <a:gd name="connsiteY5" fmla="*/ 141814 h 576562"/>
                <a:gd name="connsiteX6" fmla="*/ 249076 w 469801"/>
                <a:gd name="connsiteY6" fmla="*/ 126938 h 576562"/>
                <a:gd name="connsiteX7" fmla="*/ 192476 w 469801"/>
                <a:gd name="connsiteY7" fmla="*/ 97368 h 576562"/>
                <a:gd name="connsiteX8" fmla="*/ 148121 w 469801"/>
                <a:gd name="connsiteY8" fmla="*/ 92017 h 576562"/>
                <a:gd name="connsiteX9" fmla="*/ 103676 w 469801"/>
                <a:gd name="connsiteY9" fmla="*/ 98729 h 576562"/>
                <a:gd name="connsiteX10" fmla="*/ 47167 w 469801"/>
                <a:gd name="connsiteY10" fmla="*/ 128299 h 576562"/>
                <a:gd name="connsiteX11" fmla="*/ 39094 w 469801"/>
                <a:gd name="connsiteY11" fmla="*/ 143174 h 576562"/>
                <a:gd name="connsiteX12" fmla="*/ 0 w 469801"/>
                <a:gd name="connsiteY12" fmla="*/ 310071 h 576562"/>
                <a:gd name="connsiteX13" fmla="*/ 27211 w 469801"/>
                <a:gd name="connsiteY13" fmla="*/ 337283 h 576562"/>
                <a:gd name="connsiteX14" fmla="*/ 52790 w 469801"/>
                <a:gd name="connsiteY14" fmla="*/ 317146 h 576562"/>
                <a:gd name="connsiteX15" fmla="*/ 81090 w 469801"/>
                <a:gd name="connsiteY15" fmla="*/ 200046 h 576562"/>
                <a:gd name="connsiteX16" fmla="*/ 81090 w 469801"/>
                <a:gd name="connsiteY16" fmla="*/ 576562 h 576562"/>
                <a:gd name="connsiteX17" fmla="*/ 134697 w 469801"/>
                <a:gd name="connsiteY17" fmla="*/ 576562 h 576562"/>
                <a:gd name="connsiteX18" fmla="*/ 134697 w 469801"/>
                <a:gd name="connsiteY18" fmla="*/ 334290 h 576562"/>
                <a:gd name="connsiteX19" fmla="*/ 161908 w 469801"/>
                <a:gd name="connsiteY19" fmla="*/ 334290 h 576562"/>
                <a:gd name="connsiteX20" fmla="*/ 161908 w 469801"/>
                <a:gd name="connsiteY20" fmla="*/ 576562 h 576562"/>
                <a:gd name="connsiteX21" fmla="*/ 215424 w 469801"/>
                <a:gd name="connsiteY21" fmla="*/ 576562 h 576562"/>
                <a:gd name="connsiteX22" fmla="*/ 215424 w 469801"/>
                <a:gd name="connsiteY22" fmla="*/ 198323 h 576562"/>
                <a:gd name="connsiteX23" fmla="*/ 225402 w 469801"/>
                <a:gd name="connsiteY23" fmla="*/ 240954 h 576562"/>
                <a:gd name="connsiteX24" fmla="*/ 230753 w 469801"/>
                <a:gd name="connsiteY24" fmla="*/ 247757 h 576562"/>
                <a:gd name="connsiteX25" fmla="*/ 267035 w 469801"/>
                <a:gd name="connsiteY25" fmla="*/ 260546 h 576562"/>
                <a:gd name="connsiteX26" fmla="*/ 288804 w 469801"/>
                <a:gd name="connsiteY26" fmla="*/ 250660 h 576562"/>
                <a:gd name="connsiteX27" fmla="*/ 344134 w 469801"/>
                <a:gd name="connsiteY27" fmla="*/ 159955 h 576562"/>
                <a:gd name="connsiteX28" fmla="*/ 347853 w 469801"/>
                <a:gd name="connsiteY28" fmla="*/ 141179 h 576562"/>
                <a:gd name="connsiteX29" fmla="*/ 465770 w 469801"/>
                <a:gd name="connsiteY29" fmla="*/ 23262 h 576562"/>
                <a:gd name="connsiteX30" fmla="*/ 465860 w 469801"/>
                <a:gd name="connsiteY30" fmla="*/ 3942 h 5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9801" h="576562">
                  <a:moveTo>
                    <a:pt x="465860" y="3942"/>
                  </a:moveTo>
                  <a:cubicBezTo>
                    <a:pt x="460528" y="-1314"/>
                    <a:pt x="451963" y="-1314"/>
                    <a:pt x="446631" y="3942"/>
                  </a:cubicBezTo>
                  <a:lnTo>
                    <a:pt x="329440" y="121133"/>
                  </a:lnTo>
                  <a:cubicBezTo>
                    <a:pt x="320075" y="118490"/>
                    <a:pt x="310010" y="121049"/>
                    <a:pt x="303045" y="127845"/>
                  </a:cubicBezTo>
                  <a:cubicBezTo>
                    <a:pt x="301140" y="129750"/>
                    <a:pt x="267307" y="185080"/>
                    <a:pt x="267307" y="185080"/>
                  </a:cubicBezTo>
                  <a:lnTo>
                    <a:pt x="257148" y="141814"/>
                  </a:lnTo>
                  <a:cubicBezTo>
                    <a:pt x="255803" y="136235"/>
                    <a:pt x="253020" y="131106"/>
                    <a:pt x="249076" y="126938"/>
                  </a:cubicBezTo>
                  <a:cubicBezTo>
                    <a:pt x="232358" y="113424"/>
                    <a:pt x="213118" y="103372"/>
                    <a:pt x="192476" y="97368"/>
                  </a:cubicBezTo>
                  <a:cubicBezTo>
                    <a:pt x="177883" y="94247"/>
                    <a:pt x="163038" y="92456"/>
                    <a:pt x="148121" y="92017"/>
                  </a:cubicBezTo>
                  <a:cubicBezTo>
                    <a:pt x="133072" y="92249"/>
                    <a:pt x="118122" y="94507"/>
                    <a:pt x="103676" y="98729"/>
                  </a:cubicBezTo>
                  <a:cubicBezTo>
                    <a:pt x="82847" y="104189"/>
                    <a:pt x="63527" y="114299"/>
                    <a:pt x="47167" y="128299"/>
                  </a:cubicBezTo>
                  <a:cubicBezTo>
                    <a:pt x="43187" y="132441"/>
                    <a:pt x="40398" y="137580"/>
                    <a:pt x="39094" y="143174"/>
                  </a:cubicBezTo>
                  <a:cubicBezTo>
                    <a:pt x="39094" y="143174"/>
                    <a:pt x="0" y="307350"/>
                    <a:pt x="0" y="310071"/>
                  </a:cubicBezTo>
                  <a:cubicBezTo>
                    <a:pt x="0" y="325100"/>
                    <a:pt x="12183" y="337283"/>
                    <a:pt x="27211" y="337283"/>
                  </a:cubicBezTo>
                  <a:cubicBezTo>
                    <a:pt x="39255" y="336973"/>
                    <a:pt x="49662" y="328781"/>
                    <a:pt x="52790" y="317146"/>
                  </a:cubicBezTo>
                  <a:lnTo>
                    <a:pt x="81090" y="200046"/>
                  </a:lnTo>
                  <a:lnTo>
                    <a:pt x="81090" y="576562"/>
                  </a:lnTo>
                  <a:lnTo>
                    <a:pt x="134697" y="576562"/>
                  </a:lnTo>
                  <a:lnTo>
                    <a:pt x="134697" y="334290"/>
                  </a:lnTo>
                  <a:lnTo>
                    <a:pt x="161908" y="334290"/>
                  </a:lnTo>
                  <a:lnTo>
                    <a:pt x="161908" y="576562"/>
                  </a:lnTo>
                  <a:lnTo>
                    <a:pt x="215424" y="576562"/>
                  </a:lnTo>
                  <a:lnTo>
                    <a:pt x="215424" y="198323"/>
                  </a:lnTo>
                  <a:lnTo>
                    <a:pt x="225402" y="240954"/>
                  </a:lnTo>
                  <a:cubicBezTo>
                    <a:pt x="226094" y="243901"/>
                    <a:pt x="228052" y="246391"/>
                    <a:pt x="230753" y="247757"/>
                  </a:cubicBezTo>
                  <a:cubicBezTo>
                    <a:pt x="241183" y="255763"/>
                    <a:pt x="253890" y="260242"/>
                    <a:pt x="267035" y="260546"/>
                  </a:cubicBezTo>
                  <a:cubicBezTo>
                    <a:pt x="275594" y="261745"/>
                    <a:pt x="284075" y="257892"/>
                    <a:pt x="288804" y="250660"/>
                  </a:cubicBezTo>
                  <a:lnTo>
                    <a:pt x="344134" y="159955"/>
                  </a:lnTo>
                  <a:cubicBezTo>
                    <a:pt x="347671" y="154378"/>
                    <a:pt x="348998" y="147682"/>
                    <a:pt x="347853" y="141179"/>
                  </a:cubicBezTo>
                  <a:lnTo>
                    <a:pt x="465770" y="23262"/>
                  </a:lnTo>
                  <a:cubicBezTo>
                    <a:pt x="471110" y="17944"/>
                    <a:pt x="471151" y="9310"/>
                    <a:pt x="465860" y="3942"/>
                  </a:cubicBezTo>
                  <a:close/>
                </a:path>
              </a:pathLst>
            </a:custGeom>
            <a:grpFill/>
            <a:ln w="9029"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grpSp>
      <p:sp>
        <p:nvSpPr>
          <p:cNvPr id="129" name="TextBox 128">
            <a:extLst>
              <a:ext uri="{FF2B5EF4-FFF2-40B4-BE49-F238E27FC236}">
                <a16:creationId xmlns:a16="http://schemas.microsoft.com/office/drawing/2014/main" id="{9BAEFC4E-F46C-5D17-4E2A-19AFFE6A0684}"/>
              </a:ext>
            </a:extLst>
          </p:cNvPr>
          <p:cNvSpPr txBox="1"/>
          <p:nvPr/>
        </p:nvSpPr>
        <p:spPr>
          <a:xfrm>
            <a:off x="6903328" y="4806001"/>
            <a:ext cx="1087463" cy="342530"/>
          </a:xfrm>
          <a:prstGeom prst="rect">
            <a:avLst/>
          </a:prstGeom>
          <a:noFill/>
        </p:spPr>
        <p:txBody>
          <a:bodyPr wrap="square" rtlCol="0">
            <a:spAutoFit/>
          </a:bodyPr>
          <a:lstStyle/>
          <a:p>
            <a:pPr algn="ctr"/>
            <a:r>
              <a:rPr lang="en-US" sz="813" dirty="0">
                <a:latin typeface="Arial Rounded MT Bold" panose="020F0704030504030204" pitchFamily="34" charset="77"/>
              </a:rPr>
              <a:t>GROOMING &amp;</a:t>
            </a:r>
          </a:p>
          <a:p>
            <a:pPr algn="ctr"/>
            <a:r>
              <a:rPr lang="en-US" sz="813" dirty="0">
                <a:latin typeface="Arial Rounded MT Bold" panose="020F0704030504030204" pitchFamily="34" charset="77"/>
              </a:rPr>
              <a:t>EXPLOITATION</a:t>
            </a:r>
          </a:p>
        </p:txBody>
      </p:sp>
      <p:sp>
        <p:nvSpPr>
          <p:cNvPr id="130" name="TextBox 129">
            <a:extLst>
              <a:ext uri="{FF2B5EF4-FFF2-40B4-BE49-F238E27FC236}">
                <a16:creationId xmlns:a16="http://schemas.microsoft.com/office/drawing/2014/main" id="{98D05592-78B2-F0EA-FD70-FC02152CE4DB}"/>
              </a:ext>
            </a:extLst>
          </p:cNvPr>
          <p:cNvSpPr txBox="1"/>
          <p:nvPr/>
        </p:nvSpPr>
        <p:spPr>
          <a:xfrm>
            <a:off x="8189528" y="4814415"/>
            <a:ext cx="1293964" cy="342530"/>
          </a:xfrm>
          <a:prstGeom prst="rect">
            <a:avLst/>
          </a:prstGeom>
          <a:noFill/>
        </p:spPr>
        <p:txBody>
          <a:bodyPr wrap="square" rtlCol="0">
            <a:spAutoFit/>
          </a:bodyPr>
          <a:lstStyle/>
          <a:p>
            <a:pPr algn="ctr"/>
            <a:r>
              <a:rPr lang="en-US" sz="813" dirty="0">
                <a:latin typeface="Arial Rounded MT Bold" panose="020F0704030504030204" pitchFamily="34" charset="77"/>
              </a:rPr>
              <a:t>HARMFUL CULTURAL PRACTICES</a:t>
            </a:r>
          </a:p>
        </p:txBody>
      </p:sp>
      <p:grpSp>
        <p:nvGrpSpPr>
          <p:cNvPr id="131" name="Group 130">
            <a:extLst>
              <a:ext uri="{FF2B5EF4-FFF2-40B4-BE49-F238E27FC236}">
                <a16:creationId xmlns:a16="http://schemas.microsoft.com/office/drawing/2014/main" id="{1F23632F-CC1C-4FCF-E886-8824437A2C25}"/>
              </a:ext>
            </a:extLst>
          </p:cNvPr>
          <p:cNvGrpSpPr/>
          <p:nvPr/>
        </p:nvGrpSpPr>
        <p:grpSpPr>
          <a:xfrm>
            <a:off x="6914494" y="3174908"/>
            <a:ext cx="1087463" cy="986927"/>
            <a:chOff x="230946" y="6320234"/>
            <a:chExt cx="1338416" cy="1214680"/>
          </a:xfrm>
          <a:noFill/>
        </p:grpSpPr>
        <p:sp>
          <p:nvSpPr>
            <p:cNvPr id="132" name="TextBox 131">
              <a:extLst>
                <a:ext uri="{FF2B5EF4-FFF2-40B4-BE49-F238E27FC236}">
                  <a16:creationId xmlns:a16="http://schemas.microsoft.com/office/drawing/2014/main" id="{81AD994A-E246-D58A-E16A-A9443B82A153}"/>
                </a:ext>
              </a:extLst>
            </p:cNvPr>
            <p:cNvSpPr txBox="1"/>
            <p:nvPr/>
          </p:nvSpPr>
          <p:spPr>
            <a:xfrm>
              <a:off x="230946" y="7113339"/>
              <a:ext cx="1338416" cy="421575"/>
            </a:xfrm>
            <a:prstGeom prst="rect">
              <a:avLst/>
            </a:prstGeom>
            <a:grpFill/>
          </p:spPr>
          <p:txBody>
            <a:bodyPr wrap="square" rtlCol="0">
              <a:spAutoFit/>
            </a:bodyPr>
            <a:lstStyle/>
            <a:p>
              <a:pPr algn="ctr"/>
              <a:r>
                <a:rPr lang="en-US" sz="813" dirty="0">
                  <a:latin typeface="Arial Rounded MT Bold" panose="020F0704030504030204" pitchFamily="34" charset="77"/>
                </a:rPr>
                <a:t>CHILDHOOD</a:t>
              </a:r>
            </a:p>
            <a:p>
              <a:pPr algn="ctr"/>
              <a:r>
                <a:rPr lang="en-US" sz="813" dirty="0">
                  <a:latin typeface="Arial Rounded MT Bold" panose="020F0704030504030204" pitchFamily="34" charset="77"/>
                </a:rPr>
                <a:t>ABUSE</a:t>
              </a:r>
            </a:p>
          </p:txBody>
        </p:sp>
        <p:pic>
          <p:nvPicPr>
            <p:cNvPr id="133" name="Graphic 132" descr="Child with balloon with solid fill">
              <a:extLst>
                <a:ext uri="{FF2B5EF4-FFF2-40B4-BE49-F238E27FC236}">
                  <a16:creationId xmlns:a16="http://schemas.microsoft.com/office/drawing/2014/main" id="{2ACC54C0-0407-7663-9F6A-F65E07B801E6}"/>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802336" y="6320234"/>
              <a:ext cx="701833" cy="701833"/>
            </a:xfrm>
            <a:prstGeom prst="rect">
              <a:avLst/>
            </a:prstGeom>
          </p:spPr>
        </p:pic>
      </p:grpSp>
      <p:grpSp>
        <p:nvGrpSpPr>
          <p:cNvPr id="134" name="Group 133">
            <a:extLst>
              <a:ext uri="{FF2B5EF4-FFF2-40B4-BE49-F238E27FC236}">
                <a16:creationId xmlns:a16="http://schemas.microsoft.com/office/drawing/2014/main" id="{09C75113-57B6-690E-212B-2544BDA37637}"/>
              </a:ext>
            </a:extLst>
          </p:cNvPr>
          <p:cNvGrpSpPr/>
          <p:nvPr/>
        </p:nvGrpSpPr>
        <p:grpSpPr>
          <a:xfrm>
            <a:off x="8189914" y="3257116"/>
            <a:ext cx="1125153" cy="885926"/>
            <a:chOff x="187516" y="7589356"/>
            <a:chExt cx="1384804" cy="1090370"/>
          </a:xfrm>
          <a:noFill/>
        </p:grpSpPr>
        <p:pic>
          <p:nvPicPr>
            <p:cNvPr id="135" name="Graphic 134" descr="Badge Cross with solid fill">
              <a:extLst>
                <a:ext uri="{FF2B5EF4-FFF2-40B4-BE49-F238E27FC236}">
                  <a16:creationId xmlns:a16="http://schemas.microsoft.com/office/drawing/2014/main" id="{DC7895E4-F5DC-63FC-4055-02EFB3F17E60}"/>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187516" y="7589356"/>
              <a:ext cx="750333" cy="750333"/>
            </a:xfrm>
            <a:prstGeom prst="rect">
              <a:avLst/>
            </a:prstGeom>
          </p:spPr>
        </p:pic>
        <p:sp>
          <p:nvSpPr>
            <p:cNvPr id="136" name="TextBox 135">
              <a:extLst>
                <a:ext uri="{FF2B5EF4-FFF2-40B4-BE49-F238E27FC236}">
                  <a16:creationId xmlns:a16="http://schemas.microsoft.com/office/drawing/2014/main" id="{97936C39-988B-A3DF-8F38-A3B15442AC8B}"/>
                </a:ext>
              </a:extLst>
            </p:cNvPr>
            <p:cNvSpPr txBox="1"/>
            <p:nvPr/>
          </p:nvSpPr>
          <p:spPr>
            <a:xfrm>
              <a:off x="233904" y="8258151"/>
              <a:ext cx="1338416" cy="421575"/>
            </a:xfrm>
            <a:prstGeom prst="rect">
              <a:avLst/>
            </a:prstGeom>
            <a:grpFill/>
          </p:spPr>
          <p:txBody>
            <a:bodyPr wrap="square" rtlCol="0">
              <a:spAutoFit/>
            </a:bodyPr>
            <a:lstStyle/>
            <a:p>
              <a:pPr algn="ctr"/>
              <a:r>
                <a:rPr lang="en-US" sz="813" dirty="0">
                  <a:latin typeface="Arial Rounded MT Bold" panose="020F0704030504030204" pitchFamily="34" charset="77"/>
                </a:rPr>
                <a:t>NEGLECT &amp; ABANDONMENT</a:t>
              </a:r>
            </a:p>
          </p:txBody>
        </p:sp>
      </p:grpSp>
      <p:sp>
        <p:nvSpPr>
          <p:cNvPr id="137" name="TextBox 136">
            <a:extLst>
              <a:ext uri="{FF2B5EF4-FFF2-40B4-BE49-F238E27FC236}">
                <a16:creationId xmlns:a16="http://schemas.microsoft.com/office/drawing/2014/main" id="{075F53CF-6BB7-AED6-787D-1BFDE9B8279C}"/>
              </a:ext>
            </a:extLst>
          </p:cNvPr>
          <p:cNvSpPr txBox="1"/>
          <p:nvPr/>
        </p:nvSpPr>
        <p:spPr>
          <a:xfrm>
            <a:off x="6908536" y="5795308"/>
            <a:ext cx="1087463" cy="342530"/>
          </a:xfrm>
          <a:prstGeom prst="rect">
            <a:avLst/>
          </a:prstGeom>
          <a:noFill/>
        </p:spPr>
        <p:txBody>
          <a:bodyPr wrap="square" rtlCol="0">
            <a:spAutoFit/>
          </a:bodyPr>
          <a:lstStyle/>
          <a:p>
            <a:pPr algn="ctr"/>
            <a:r>
              <a:rPr lang="en-US" sz="813" dirty="0">
                <a:latin typeface="Arial Rounded MT Bold" panose="020F0704030504030204" pitchFamily="34" charset="77"/>
              </a:rPr>
              <a:t>GENERATIONAL</a:t>
            </a:r>
          </a:p>
          <a:p>
            <a:pPr algn="ctr"/>
            <a:r>
              <a:rPr lang="en-US" sz="813" dirty="0">
                <a:latin typeface="Arial Rounded MT Bold" panose="020F0704030504030204" pitchFamily="34" charset="77"/>
              </a:rPr>
              <a:t>TRAUMA</a:t>
            </a:r>
          </a:p>
        </p:txBody>
      </p:sp>
      <p:grpSp>
        <p:nvGrpSpPr>
          <p:cNvPr id="138" name="Group 137">
            <a:extLst>
              <a:ext uri="{FF2B5EF4-FFF2-40B4-BE49-F238E27FC236}">
                <a16:creationId xmlns:a16="http://schemas.microsoft.com/office/drawing/2014/main" id="{1246E5B6-43D4-921C-D935-334E8D652508}"/>
              </a:ext>
            </a:extLst>
          </p:cNvPr>
          <p:cNvGrpSpPr/>
          <p:nvPr/>
        </p:nvGrpSpPr>
        <p:grpSpPr>
          <a:xfrm>
            <a:off x="7155708" y="5238587"/>
            <a:ext cx="650081" cy="543511"/>
            <a:chOff x="7993230" y="4657705"/>
            <a:chExt cx="1063050" cy="1043686"/>
          </a:xfrm>
          <a:solidFill>
            <a:schemeClr val="tx1"/>
          </a:solidFill>
        </p:grpSpPr>
        <p:sp>
          <p:nvSpPr>
            <p:cNvPr id="139" name="Freeform 138">
              <a:extLst>
                <a:ext uri="{FF2B5EF4-FFF2-40B4-BE49-F238E27FC236}">
                  <a16:creationId xmlns:a16="http://schemas.microsoft.com/office/drawing/2014/main" id="{62078511-40AA-11F3-13C9-83ED64003CC5}"/>
                </a:ext>
              </a:extLst>
            </p:cNvPr>
            <p:cNvSpPr/>
            <p:nvPr/>
          </p:nvSpPr>
          <p:spPr>
            <a:xfrm>
              <a:off x="7993230" y="510491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0" name="Freeform 139">
              <a:extLst>
                <a:ext uri="{FF2B5EF4-FFF2-40B4-BE49-F238E27FC236}">
                  <a16:creationId xmlns:a16="http://schemas.microsoft.com/office/drawing/2014/main" id="{ECE8EDA4-E48E-9A0B-92D8-3678B8F45972}"/>
                </a:ext>
              </a:extLst>
            </p:cNvPr>
            <p:cNvSpPr/>
            <p:nvPr/>
          </p:nvSpPr>
          <p:spPr>
            <a:xfrm>
              <a:off x="8278980" y="510491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1" name="Freeform 140">
              <a:extLst>
                <a:ext uri="{FF2B5EF4-FFF2-40B4-BE49-F238E27FC236}">
                  <a16:creationId xmlns:a16="http://schemas.microsoft.com/office/drawing/2014/main" id="{D510E851-35D3-1262-0F71-B1C1D0695035}"/>
                </a:ext>
              </a:extLst>
            </p:cNvPr>
            <p:cNvSpPr/>
            <p:nvPr/>
          </p:nvSpPr>
          <p:spPr>
            <a:xfrm>
              <a:off x="8564730" y="510491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2" name="Freeform 141">
              <a:extLst>
                <a:ext uri="{FF2B5EF4-FFF2-40B4-BE49-F238E27FC236}">
                  <a16:creationId xmlns:a16="http://schemas.microsoft.com/office/drawing/2014/main" id="{CBC513A3-7320-FCC8-1C62-7101827EE708}"/>
                </a:ext>
              </a:extLst>
            </p:cNvPr>
            <p:cNvSpPr/>
            <p:nvPr/>
          </p:nvSpPr>
          <p:spPr>
            <a:xfrm>
              <a:off x="8031330" y="4771535"/>
              <a:ext cx="609600" cy="304800"/>
            </a:xfrm>
            <a:custGeom>
              <a:avLst/>
              <a:gdLst>
                <a:gd name="connsiteX0" fmla="*/ 366713 w 609600"/>
                <a:gd name="connsiteY0" fmla="*/ 133350 h 304800"/>
                <a:gd name="connsiteX1" fmla="*/ 323850 w 609600"/>
                <a:gd name="connsiteY1" fmla="*/ 90488 h 304800"/>
                <a:gd name="connsiteX2" fmla="*/ 323850 w 609600"/>
                <a:gd name="connsiteY2" fmla="*/ 0 h 304800"/>
                <a:gd name="connsiteX3" fmla="*/ 285750 w 609600"/>
                <a:gd name="connsiteY3" fmla="*/ 0 h 304800"/>
                <a:gd name="connsiteX4" fmla="*/ 285750 w 609600"/>
                <a:gd name="connsiteY4" fmla="*/ 90488 h 304800"/>
                <a:gd name="connsiteX5" fmla="*/ 242888 w 609600"/>
                <a:gd name="connsiteY5" fmla="*/ 133350 h 304800"/>
                <a:gd name="connsiteX6" fmla="*/ 0 w 609600"/>
                <a:gd name="connsiteY6" fmla="*/ 133350 h 304800"/>
                <a:gd name="connsiteX7" fmla="*/ 0 w 609600"/>
                <a:gd name="connsiteY7" fmla="*/ 304800 h 304800"/>
                <a:gd name="connsiteX8" fmla="*/ 38100 w 609600"/>
                <a:gd name="connsiteY8" fmla="*/ 304800 h 304800"/>
                <a:gd name="connsiteX9" fmla="*/ 38100 w 609600"/>
                <a:gd name="connsiteY9" fmla="*/ 171450 h 304800"/>
                <a:gd name="connsiteX10" fmla="*/ 242888 w 609600"/>
                <a:gd name="connsiteY10" fmla="*/ 171450 h 304800"/>
                <a:gd name="connsiteX11" fmla="*/ 285750 w 609600"/>
                <a:gd name="connsiteY11" fmla="*/ 214313 h 304800"/>
                <a:gd name="connsiteX12" fmla="*/ 285750 w 609600"/>
                <a:gd name="connsiteY12" fmla="*/ 304800 h 304800"/>
                <a:gd name="connsiteX13" fmla="*/ 323850 w 609600"/>
                <a:gd name="connsiteY13" fmla="*/ 304800 h 304800"/>
                <a:gd name="connsiteX14" fmla="*/ 323850 w 609600"/>
                <a:gd name="connsiteY14" fmla="*/ 214313 h 304800"/>
                <a:gd name="connsiteX15" fmla="*/ 366713 w 609600"/>
                <a:gd name="connsiteY15" fmla="*/ 171450 h 304800"/>
                <a:gd name="connsiteX16" fmla="*/ 571500 w 609600"/>
                <a:gd name="connsiteY16" fmla="*/ 171450 h 304800"/>
                <a:gd name="connsiteX17" fmla="*/ 571500 w 609600"/>
                <a:gd name="connsiteY17" fmla="*/ 304800 h 304800"/>
                <a:gd name="connsiteX18" fmla="*/ 609600 w 609600"/>
                <a:gd name="connsiteY18" fmla="*/ 304800 h 304800"/>
                <a:gd name="connsiteX19" fmla="*/ 609600 w 609600"/>
                <a:gd name="connsiteY19" fmla="*/ 133350 h 304800"/>
                <a:gd name="connsiteX20" fmla="*/ 304800 w 609600"/>
                <a:gd name="connsiteY20" fmla="*/ 200025 h 304800"/>
                <a:gd name="connsiteX21" fmla="*/ 257175 w 609600"/>
                <a:gd name="connsiteY21" fmla="*/ 152400 h 304800"/>
                <a:gd name="connsiteX22" fmla="*/ 304800 w 609600"/>
                <a:gd name="connsiteY22" fmla="*/ 104775 h 304800"/>
                <a:gd name="connsiteX23" fmla="*/ 352425 w 609600"/>
                <a:gd name="connsiteY23"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 h="304800">
                  <a:moveTo>
                    <a:pt x="366713" y="133350"/>
                  </a:moveTo>
                  <a:lnTo>
                    <a:pt x="323850" y="90488"/>
                  </a:lnTo>
                  <a:lnTo>
                    <a:pt x="323850" y="0"/>
                  </a:lnTo>
                  <a:lnTo>
                    <a:pt x="285750" y="0"/>
                  </a:lnTo>
                  <a:lnTo>
                    <a:pt x="285750" y="90488"/>
                  </a:lnTo>
                  <a:lnTo>
                    <a:pt x="242888" y="133350"/>
                  </a:lnTo>
                  <a:lnTo>
                    <a:pt x="0" y="133350"/>
                  </a:lnTo>
                  <a:lnTo>
                    <a:pt x="0" y="304800"/>
                  </a:lnTo>
                  <a:lnTo>
                    <a:pt x="38100" y="304800"/>
                  </a:lnTo>
                  <a:lnTo>
                    <a:pt x="38100" y="171450"/>
                  </a:lnTo>
                  <a:lnTo>
                    <a:pt x="242888" y="171450"/>
                  </a:lnTo>
                  <a:lnTo>
                    <a:pt x="285750" y="214313"/>
                  </a:lnTo>
                  <a:lnTo>
                    <a:pt x="285750" y="304800"/>
                  </a:lnTo>
                  <a:lnTo>
                    <a:pt x="323850" y="304800"/>
                  </a:lnTo>
                  <a:lnTo>
                    <a:pt x="323850" y="214313"/>
                  </a:lnTo>
                  <a:lnTo>
                    <a:pt x="366713" y="171450"/>
                  </a:lnTo>
                  <a:lnTo>
                    <a:pt x="571500" y="171450"/>
                  </a:lnTo>
                  <a:lnTo>
                    <a:pt x="571500" y="304800"/>
                  </a:lnTo>
                  <a:lnTo>
                    <a:pt x="609600" y="304800"/>
                  </a:lnTo>
                  <a:lnTo>
                    <a:pt x="609600" y="133350"/>
                  </a:lnTo>
                  <a:close/>
                  <a:moveTo>
                    <a:pt x="304800" y="200025"/>
                  </a:moveTo>
                  <a:lnTo>
                    <a:pt x="257175" y="152400"/>
                  </a:lnTo>
                  <a:lnTo>
                    <a:pt x="304800" y="104775"/>
                  </a:lnTo>
                  <a:lnTo>
                    <a:pt x="352425" y="152400"/>
                  </a:ln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3" name="Freeform 142">
              <a:extLst>
                <a:ext uri="{FF2B5EF4-FFF2-40B4-BE49-F238E27FC236}">
                  <a16:creationId xmlns:a16="http://schemas.microsoft.com/office/drawing/2014/main" id="{869F5CD1-97C7-4C74-3291-558D3AF64DA0}"/>
                </a:ext>
              </a:extLst>
            </p:cNvPr>
            <p:cNvSpPr/>
            <p:nvPr/>
          </p:nvSpPr>
          <p:spPr>
            <a:xfrm>
              <a:off x="8732120" y="509242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4" name="Freeform 143">
              <a:extLst>
                <a:ext uri="{FF2B5EF4-FFF2-40B4-BE49-F238E27FC236}">
                  <a16:creationId xmlns:a16="http://schemas.microsoft.com/office/drawing/2014/main" id="{EEF1496B-F693-E4DD-E732-17AA9E00B95F}"/>
                </a:ext>
              </a:extLst>
            </p:cNvPr>
            <p:cNvSpPr/>
            <p:nvPr/>
          </p:nvSpPr>
          <p:spPr>
            <a:xfrm>
              <a:off x="8177485" y="465770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5" name="Freeform 144">
              <a:extLst>
                <a:ext uri="{FF2B5EF4-FFF2-40B4-BE49-F238E27FC236}">
                  <a16:creationId xmlns:a16="http://schemas.microsoft.com/office/drawing/2014/main" id="{1BCA6845-FCEB-05A8-2459-10061377D730}"/>
                </a:ext>
              </a:extLst>
            </p:cNvPr>
            <p:cNvSpPr/>
            <p:nvPr/>
          </p:nvSpPr>
          <p:spPr>
            <a:xfrm>
              <a:off x="8344875" y="466020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6" name="Freeform 145">
              <a:extLst>
                <a:ext uri="{FF2B5EF4-FFF2-40B4-BE49-F238E27FC236}">
                  <a16:creationId xmlns:a16="http://schemas.microsoft.com/office/drawing/2014/main" id="{31A93D22-E425-E39C-FB68-A13D4893D94E}"/>
                </a:ext>
              </a:extLst>
            </p:cNvPr>
            <p:cNvSpPr/>
            <p:nvPr/>
          </p:nvSpPr>
          <p:spPr>
            <a:xfrm>
              <a:off x="8370480" y="5587091"/>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7" name="Freeform 146">
              <a:extLst>
                <a:ext uri="{FF2B5EF4-FFF2-40B4-BE49-F238E27FC236}">
                  <a16:creationId xmlns:a16="http://schemas.microsoft.com/office/drawing/2014/main" id="{EEB7D997-0598-32CA-1E88-CEAE32301151}"/>
                </a:ext>
              </a:extLst>
            </p:cNvPr>
            <p:cNvSpPr/>
            <p:nvPr/>
          </p:nvSpPr>
          <p:spPr>
            <a:xfrm>
              <a:off x="8656230" y="5587091"/>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8" name="Freeform 147">
              <a:extLst>
                <a:ext uri="{FF2B5EF4-FFF2-40B4-BE49-F238E27FC236}">
                  <a16:creationId xmlns:a16="http://schemas.microsoft.com/office/drawing/2014/main" id="{AF2954B8-3A56-140D-C336-3B282B96CD22}"/>
                </a:ext>
              </a:extLst>
            </p:cNvPr>
            <p:cNvSpPr/>
            <p:nvPr/>
          </p:nvSpPr>
          <p:spPr>
            <a:xfrm>
              <a:off x="8941980" y="5587091"/>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sp>
          <p:nvSpPr>
            <p:cNvPr id="149" name="Freeform 148">
              <a:extLst>
                <a:ext uri="{FF2B5EF4-FFF2-40B4-BE49-F238E27FC236}">
                  <a16:creationId xmlns:a16="http://schemas.microsoft.com/office/drawing/2014/main" id="{F03C0F02-BF0E-2126-44A0-7D657DC10BF2}"/>
                </a:ext>
              </a:extLst>
            </p:cNvPr>
            <p:cNvSpPr/>
            <p:nvPr/>
          </p:nvSpPr>
          <p:spPr>
            <a:xfrm>
              <a:off x="8408580" y="5253716"/>
              <a:ext cx="609600" cy="304800"/>
            </a:xfrm>
            <a:custGeom>
              <a:avLst/>
              <a:gdLst>
                <a:gd name="connsiteX0" fmla="*/ 366713 w 609600"/>
                <a:gd name="connsiteY0" fmla="*/ 133350 h 304800"/>
                <a:gd name="connsiteX1" fmla="*/ 323850 w 609600"/>
                <a:gd name="connsiteY1" fmla="*/ 90488 h 304800"/>
                <a:gd name="connsiteX2" fmla="*/ 323850 w 609600"/>
                <a:gd name="connsiteY2" fmla="*/ 0 h 304800"/>
                <a:gd name="connsiteX3" fmla="*/ 285750 w 609600"/>
                <a:gd name="connsiteY3" fmla="*/ 0 h 304800"/>
                <a:gd name="connsiteX4" fmla="*/ 285750 w 609600"/>
                <a:gd name="connsiteY4" fmla="*/ 90488 h 304800"/>
                <a:gd name="connsiteX5" fmla="*/ 242888 w 609600"/>
                <a:gd name="connsiteY5" fmla="*/ 133350 h 304800"/>
                <a:gd name="connsiteX6" fmla="*/ 0 w 609600"/>
                <a:gd name="connsiteY6" fmla="*/ 133350 h 304800"/>
                <a:gd name="connsiteX7" fmla="*/ 0 w 609600"/>
                <a:gd name="connsiteY7" fmla="*/ 304800 h 304800"/>
                <a:gd name="connsiteX8" fmla="*/ 38100 w 609600"/>
                <a:gd name="connsiteY8" fmla="*/ 304800 h 304800"/>
                <a:gd name="connsiteX9" fmla="*/ 38100 w 609600"/>
                <a:gd name="connsiteY9" fmla="*/ 171450 h 304800"/>
                <a:gd name="connsiteX10" fmla="*/ 242888 w 609600"/>
                <a:gd name="connsiteY10" fmla="*/ 171450 h 304800"/>
                <a:gd name="connsiteX11" fmla="*/ 285750 w 609600"/>
                <a:gd name="connsiteY11" fmla="*/ 214313 h 304800"/>
                <a:gd name="connsiteX12" fmla="*/ 285750 w 609600"/>
                <a:gd name="connsiteY12" fmla="*/ 304800 h 304800"/>
                <a:gd name="connsiteX13" fmla="*/ 323850 w 609600"/>
                <a:gd name="connsiteY13" fmla="*/ 304800 h 304800"/>
                <a:gd name="connsiteX14" fmla="*/ 323850 w 609600"/>
                <a:gd name="connsiteY14" fmla="*/ 214313 h 304800"/>
                <a:gd name="connsiteX15" fmla="*/ 366713 w 609600"/>
                <a:gd name="connsiteY15" fmla="*/ 171450 h 304800"/>
                <a:gd name="connsiteX16" fmla="*/ 571500 w 609600"/>
                <a:gd name="connsiteY16" fmla="*/ 171450 h 304800"/>
                <a:gd name="connsiteX17" fmla="*/ 571500 w 609600"/>
                <a:gd name="connsiteY17" fmla="*/ 304800 h 304800"/>
                <a:gd name="connsiteX18" fmla="*/ 609600 w 609600"/>
                <a:gd name="connsiteY18" fmla="*/ 304800 h 304800"/>
                <a:gd name="connsiteX19" fmla="*/ 609600 w 609600"/>
                <a:gd name="connsiteY19" fmla="*/ 133350 h 304800"/>
                <a:gd name="connsiteX20" fmla="*/ 304800 w 609600"/>
                <a:gd name="connsiteY20" fmla="*/ 200025 h 304800"/>
                <a:gd name="connsiteX21" fmla="*/ 257175 w 609600"/>
                <a:gd name="connsiteY21" fmla="*/ 152400 h 304800"/>
                <a:gd name="connsiteX22" fmla="*/ 304800 w 609600"/>
                <a:gd name="connsiteY22" fmla="*/ 104775 h 304800"/>
                <a:gd name="connsiteX23" fmla="*/ 352425 w 609600"/>
                <a:gd name="connsiteY23"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600" h="304800">
                  <a:moveTo>
                    <a:pt x="366713" y="133350"/>
                  </a:moveTo>
                  <a:lnTo>
                    <a:pt x="323850" y="90488"/>
                  </a:lnTo>
                  <a:lnTo>
                    <a:pt x="323850" y="0"/>
                  </a:lnTo>
                  <a:lnTo>
                    <a:pt x="285750" y="0"/>
                  </a:lnTo>
                  <a:lnTo>
                    <a:pt x="285750" y="90488"/>
                  </a:lnTo>
                  <a:lnTo>
                    <a:pt x="242888" y="133350"/>
                  </a:lnTo>
                  <a:lnTo>
                    <a:pt x="0" y="133350"/>
                  </a:lnTo>
                  <a:lnTo>
                    <a:pt x="0" y="304800"/>
                  </a:lnTo>
                  <a:lnTo>
                    <a:pt x="38100" y="304800"/>
                  </a:lnTo>
                  <a:lnTo>
                    <a:pt x="38100" y="171450"/>
                  </a:lnTo>
                  <a:lnTo>
                    <a:pt x="242888" y="171450"/>
                  </a:lnTo>
                  <a:lnTo>
                    <a:pt x="285750" y="214313"/>
                  </a:lnTo>
                  <a:lnTo>
                    <a:pt x="285750" y="304800"/>
                  </a:lnTo>
                  <a:lnTo>
                    <a:pt x="323850" y="304800"/>
                  </a:lnTo>
                  <a:lnTo>
                    <a:pt x="323850" y="214313"/>
                  </a:lnTo>
                  <a:lnTo>
                    <a:pt x="366713" y="171450"/>
                  </a:lnTo>
                  <a:lnTo>
                    <a:pt x="571500" y="171450"/>
                  </a:lnTo>
                  <a:lnTo>
                    <a:pt x="571500" y="304800"/>
                  </a:lnTo>
                  <a:lnTo>
                    <a:pt x="609600" y="304800"/>
                  </a:lnTo>
                  <a:lnTo>
                    <a:pt x="609600" y="133350"/>
                  </a:lnTo>
                  <a:close/>
                  <a:moveTo>
                    <a:pt x="304800" y="200025"/>
                  </a:moveTo>
                  <a:lnTo>
                    <a:pt x="257175" y="152400"/>
                  </a:lnTo>
                  <a:lnTo>
                    <a:pt x="304800" y="104775"/>
                  </a:lnTo>
                  <a:lnTo>
                    <a:pt x="352425" y="152400"/>
                  </a:lnTo>
                  <a:close/>
                </a:path>
              </a:pathLst>
            </a:custGeom>
            <a:grpFill/>
            <a:ln w="9525" cap="flat">
              <a:noFill/>
              <a:prstDash val="solid"/>
              <a:miter/>
            </a:ln>
          </p:spPr>
          <p:txBody>
            <a:bodyPr rtlCol="0" anchor="ctr"/>
            <a:lstStyle/>
            <a:p>
              <a:endParaRPr lang="en-US" sz="1788">
                <a:solidFill>
                  <a:schemeClr val="bg1"/>
                </a:solidFill>
                <a:latin typeface="Arial Rounded MT Bold" panose="020F0704030504030204" pitchFamily="34" charset="77"/>
              </a:endParaRPr>
            </a:p>
          </p:txBody>
        </p:sp>
      </p:grpSp>
      <p:pic>
        <p:nvPicPr>
          <p:cNvPr id="152" name="Picture 151" descr="A white face with a sad face on a black background&#10;&#10;Description automatically generated">
            <a:extLst>
              <a:ext uri="{FF2B5EF4-FFF2-40B4-BE49-F238E27FC236}">
                <a16:creationId xmlns:a16="http://schemas.microsoft.com/office/drawing/2014/main" id="{909041EC-FF8E-6906-F5C3-DB77B51DF5B0}"/>
              </a:ext>
            </a:extLst>
          </p:cNvPr>
          <p:cNvPicPr>
            <a:picLocks noChangeAspect="1"/>
          </p:cNvPicPr>
          <p:nvPr/>
        </p:nvPicPr>
        <p:blipFill rotWithShape="1">
          <a:blip r:embed="rId33"/>
          <a:srcRect l="20173" t="5775" r="20329" b="36850"/>
          <a:stretch>
            <a:fillRect/>
          </a:stretch>
        </p:blipFill>
        <p:spPr>
          <a:xfrm>
            <a:off x="8469363" y="3214781"/>
            <a:ext cx="570239" cy="549905"/>
          </a:xfrm>
          <a:prstGeom prst="ellipse">
            <a:avLst/>
          </a:prstGeom>
          <a:solidFill>
            <a:schemeClr val="tx1"/>
          </a:solidFill>
        </p:spPr>
      </p:pic>
      <p:sp>
        <p:nvSpPr>
          <p:cNvPr id="154" name="Rectangle 153">
            <a:extLst>
              <a:ext uri="{FF2B5EF4-FFF2-40B4-BE49-F238E27FC236}">
                <a16:creationId xmlns:a16="http://schemas.microsoft.com/office/drawing/2014/main" id="{4744BAD9-295D-C8A3-6915-35AFA9828F45}"/>
              </a:ext>
            </a:extLst>
          </p:cNvPr>
          <p:cNvSpPr/>
          <p:nvPr/>
        </p:nvSpPr>
        <p:spPr>
          <a:xfrm>
            <a:off x="489896" y="1052736"/>
            <a:ext cx="8900652" cy="6438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Rounded MT Bold" panose="020F0704030504030204" pitchFamily="34" charset="77"/>
              </a:rPr>
              <a:t>TRAUMA</a:t>
            </a:r>
          </a:p>
        </p:txBody>
      </p:sp>
      <p:pic>
        <p:nvPicPr>
          <p:cNvPr id="1026" name="Picture 2" descr="33,371 Hand Gun Icon Royalty-Free Images, Stock Photos &amp; Pictures |  Shutterstock">
            <a:extLst>
              <a:ext uri="{FF2B5EF4-FFF2-40B4-BE49-F238E27FC236}">
                <a16:creationId xmlns:a16="http://schemas.microsoft.com/office/drawing/2014/main" id="{2A67A1B8-E592-C237-863A-54850F46E695}"/>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16585" t="19842" r="17254" b="32672"/>
          <a:stretch>
            <a:fillRect/>
          </a:stretch>
        </p:blipFill>
        <p:spPr bwMode="auto">
          <a:xfrm flipH="1">
            <a:off x="656263" y="3290057"/>
            <a:ext cx="844742" cy="654107"/>
          </a:xfrm>
          <a:prstGeom prst="rect">
            <a:avLst/>
          </a:prstGeom>
          <a:noFill/>
          <a:extLst>
            <a:ext uri="{909E8E84-426E-40DD-AFC4-6F175D3DCCD1}">
              <a14:hiddenFill xmlns:a14="http://schemas.microsoft.com/office/drawing/2010/main">
                <a:solidFill>
                  <a:srgbClr val="FFFFFF"/>
                </a:solidFill>
              </a14:hiddenFill>
            </a:ext>
          </a:extLst>
        </p:spPr>
      </p:pic>
      <p:pic>
        <p:nvPicPr>
          <p:cNvPr id="155" name="Graphic 154" descr="Clenched Fist with solid fill">
            <a:extLst>
              <a:ext uri="{FF2B5EF4-FFF2-40B4-BE49-F238E27FC236}">
                <a16:creationId xmlns:a16="http://schemas.microsoft.com/office/drawing/2014/main" id="{9B356175-246C-8773-6DF3-107DBBCA3CF9}"/>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rot="16200000" flipV="1">
            <a:off x="7083217" y="3228547"/>
            <a:ext cx="742950" cy="764264"/>
          </a:xfrm>
          <a:prstGeom prst="rect">
            <a:avLst/>
          </a:prstGeom>
        </p:spPr>
      </p:pic>
      <p:pic>
        <p:nvPicPr>
          <p:cNvPr id="1028" name="Picture 4">
            <a:extLst>
              <a:ext uri="{FF2B5EF4-FFF2-40B4-BE49-F238E27FC236}">
                <a16:creationId xmlns:a16="http://schemas.microsoft.com/office/drawing/2014/main" id="{50CA6D84-698C-8053-E028-E751B8B7323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28435" y="5252450"/>
            <a:ext cx="1034922" cy="461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35,885 Hand Holding Money Icon Royalty-Free Images, Stock Photos &amp;  Pictures | Shutterstock">
            <a:extLst>
              <a:ext uri="{FF2B5EF4-FFF2-40B4-BE49-F238E27FC236}">
                <a16:creationId xmlns:a16="http://schemas.microsoft.com/office/drawing/2014/main" id="{9DA98B58-369D-3966-0251-945F9F645C5F}"/>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54064" t="13737" r="10387" b="20163"/>
          <a:stretch>
            <a:fillRect/>
          </a:stretch>
        </p:blipFill>
        <p:spPr bwMode="auto">
          <a:xfrm>
            <a:off x="7248407" y="4328679"/>
            <a:ext cx="523473" cy="524107"/>
          </a:xfrm>
          <a:prstGeom prst="rect">
            <a:avLst/>
          </a:prstGeom>
          <a:noFill/>
          <a:extLst>
            <a:ext uri="{909E8E84-426E-40DD-AFC4-6F175D3DCCD1}">
              <a14:hiddenFill xmlns:a14="http://schemas.microsoft.com/office/drawing/2010/main">
                <a:solidFill>
                  <a:srgbClr val="FFFFFF"/>
                </a:solidFill>
              </a14:hiddenFill>
            </a:ext>
          </a:extLst>
        </p:spPr>
      </p:pic>
      <p:pic>
        <p:nvPicPr>
          <p:cNvPr id="157" name="Graphic 156" descr="Woman Shrugging with solid fill">
            <a:extLst>
              <a:ext uri="{FF2B5EF4-FFF2-40B4-BE49-F238E27FC236}">
                <a16:creationId xmlns:a16="http://schemas.microsoft.com/office/drawing/2014/main" id="{20DB26D2-22A4-079E-CA69-1A5EFA5BFBF3}"/>
              </a:ext>
            </a:extLst>
          </p:cNvPr>
          <p:cNvPicPr>
            <a:picLocks noChangeAspect="1"/>
          </p:cNvPicPr>
          <p:nvPr/>
        </p:nvPicPr>
        <p:blipFill>
          <a:blip>
            <a:extLst>
              <a:ext uri="{96DAC541-7B7A-43D3-8B79-37D633B846F1}">
                <asvg:svgBlip xmlns:asvg="http://schemas.microsoft.com/office/drawing/2016/SVG/main" r:embed="rId38"/>
              </a:ext>
            </a:extLst>
          </a:blip>
          <a:stretch>
            <a:fillRect/>
          </a:stretch>
        </p:blipFill>
        <p:spPr>
          <a:xfrm>
            <a:off x="7522962" y="4184582"/>
            <a:ext cx="423841" cy="423841"/>
          </a:xfrm>
          <a:prstGeom prst="rect">
            <a:avLst/>
          </a:prstGeom>
        </p:spPr>
      </p:pic>
      <p:pic>
        <p:nvPicPr>
          <p:cNvPr id="1032" name="Picture 8" descr="Line Simple Home Exclamation Mark Alert Stock Vector (Royalty Free)  2670180337 | Shutterstock">
            <a:extLst>
              <a:ext uri="{FF2B5EF4-FFF2-40B4-BE49-F238E27FC236}">
                <a16:creationId xmlns:a16="http://schemas.microsoft.com/office/drawing/2014/main" id="{7174D714-C553-3CCA-8D9F-590EC8E1DD0E}"/>
              </a:ext>
            </a:extLst>
          </p:cNvPr>
          <p:cNvPicPr>
            <a:picLocks noChangeAspect="1" noChangeArrowheads="1"/>
          </p:cNvPicPr>
          <p:nvPr/>
        </p:nvPicPr>
        <p:blipFill rotWithShape="1">
          <a:blip r:embed="rId39">
            <a:extLst>
              <a:ext uri="{28A0092B-C50C-407E-A947-70E740481C1C}">
                <a14:useLocalDpi xmlns:a14="http://schemas.microsoft.com/office/drawing/2010/main" val="0"/>
              </a:ext>
            </a:extLst>
          </a:blip>
          <a:srcRect l="16413" t="11476" r="14868" b="17831"/>
          <a:stretch>
            <a:fillRect/>
          </a:stretch>
        </p:blipFill>
        <p:spPr bwMode="auto">
          <a:xfrm>
            <a:off x="3900388" y="3074204"/>
            <a:ext cx="651663" cy="721952"/>
          </a:xfrm>
          <a:prstGeom prst="rect">
            <a:avLst/>
          </a:prstGeom>
          <a:noFill/>
          <a:extLst>
            <a:ext uri="{909E8E84-426E-40DD-AFC4-6F175D3DCCD1}">
              <a14:hiddenFill xmlns:a14="http://schemas.microsoft.com/office/drawing/2010/main">
                <a:solidFill>
                  <a:srgbClr val="FFFFFF"/>
                </a:solidFill>
              </a14:hiddenFill>
            </a:ext>
          </a:extLst>
        </p:spPr>
      </p:pic>
      <p:pic>
        <p:nvPicPr>
          <p:cNvPr id="159" name="Graphic 158" descr="Confused person with solid fill">
            <a:extLst>
              <a:ext uri="{FF2B5EF4-FFF2-40B4-BE49-F238E27FC236}">
                <a16:creationId xmlns:a16="http://schemas.microsoft.com/office/drawing/2014/main" id="{21AF778E-E431-709C-AB2E-B9AC703D44C7}"/>
              </a:ext>
            </a:extLst>
          </p:cNvPr>
          <p:cNvPicPr>
            <a:picLocks noChangeAspect="1"/>
          </p:cNvPicPr>
          <p:nvPr/>
        </p:nvPicPr>
        <p:blipFill>
          <a:blip>
            <a:extLst>
              <a:ext uri="{96DAC541-7B7A-43D3-8B79-37D633B846F1}">
                <asvg:svgBlip xmlns:asvg="http://schemas.microsoft.com/office/drawing/2016/SVG/main" r:embed="rId40"/>
              </a:ext>
            </a:extLst>
          </a:blip>
          <a:stretch>
            <a:fillRect/>
          </a:stretch>
        </p:blipFill>
        <p:spPr>
          <a:xfrm>
            <a:off x="6969224" y="4154435"/>
            <a:ext cx="457200" cy="457200"/>
          </a:xfrm>
          <a:prstGeom prst="rect">
            <a:avLst/>
          </a:prstGeom>
        </p:spPr>
      </p:pic>
      <p:pic>
        <p:nvPicPr>
          <p:cNvPr id="1034" name="Picture 10" descr="3,662 Three Dots Triangle Royalty-Free Images, Stock Photos &amp; Pictures |  Shutterstock">
            <a:extLst>
              <a:ext uri="{FF2B5EF4-FFF2-40B4-BE49-F238E27FC236}">
                <a16:creationId xmlns:a16="http://schemas.microsoft.com/office/drawing/2014/main" id="{8FBD4D32-F3BB-27AD-9777-96F71F3583B1}"/>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l="35304" t="21468" r="34382" b="28919"/>
          <a:stretch>
            <a:fillRect/>
          </a:stretch>
        </p:blipFill>
        <p:spPr bwMode="auto">
          <a:xfrm flipV="1">
            <a:off x="8375651" y="4102790"/>
            <a:ext cx="805494" cy="743873"/>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Connector 160">
            <a:extLst>
              <a:ext uri="{FF2B5EF4-FFF2-40B4-BE49-F238E27FC236}">
                <a16:creationId xmlns:a16="http://schemas.microsoft.com/office/drawing/2014/main" id="{052E4331-7201-4DE7-D0E8-9D1B31E054AA}"/>
              </a:ext>
            </a:extLst>
          </p:cNvPr>
          <p:cNvCxnSpPr/>
          <p:nvPr/>
        </p:nvCxnSpPr>
        <p:spPr>
          <a:xfrm>
            <a:off x="3224808" y="2776939"/>
            <a:ext cx="0" cy="3360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6E0BB22-33F8-56FE-ED89-74DAF4D7766E}"/>
              </a:ext>
            </a:extLst>
          </p:cNvPr>
          <p:cNvCxnSpPr/>
          <p:nvPr/>
        </p:nvCxnSpPr>
        <p:spPr>
          <a:xfrm>
            <a:off x="6753200" y="2772281"/>
            <a:ext cx="0" cy="3360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6867F18C-7506-04CE-48FB-0A805FEC70D2}"/>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8733394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descr="Handshake with solid fill">
            <a:extLst>
              <a:ext uri="{FF2B5EF4-FFF2-40B4-BE49-F238E27FC236}">
                <a16:creationId xmlns:a16="http://schemas.microsoft.com/office/drawing/2014/main" id="{A1B5E794-56B6-0492-476C-11B8965D68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09113" y="1806151"/>
            <a:ext cx="921772" cy="921772"/>
          </a:xfrm>
          <a:prstGeom prst="rect">
            <a:avLst/>
          </a:prstGeom>
        </p:spPr>
      </p:pic>
      <p:pic>
        <p:nvPicPr>
          <p:cNvPr id="46" name="Graphic 45" descr="Heart with solid fill">
            <a:extLst>
              <a:ext uri="{FF2B5EF4-FFF2-40B4-BE49-F238E27FC236}">
                <a16:creationId xmlns:a16="http://schemas.microsoft.com/office/drawing/2014/main" id="{8F7548BB-C94B-45BD-B33F-F654BAB10D5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53528" y="1814822"/>
            <a:ext cx="861760" cy="861760"/>
          </a:xfrm>
          <a:prstGeom prst="rect">
            <a:avLst/>
          </a:prstGeom>
        </p:spPr>
      </p:pic>
      <p:pic>
        <p:nvPicPr>
          <p:cNvPr id="47" name="Graphic 46" descr="Eye with solid fill">
            <a:extLst>
              <a:ext uri="{FF2B5EF4-FFF2-40B4-BE49-F238E27FC236}">
                <a16:creationId xmlns:a16="http://schemas.microsoft.com/office/drawing/2014/main" id="{5BCFBF3D-2F3B-9684-4ED2-23F0D938841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00301" y="1844823"/>
            <a:ext cx="766355" cy="766355"/>
          </a:xfrm>
          <a:prstGeom prst="rect">
            <a:avLst/>
          </a:prstGeom>
        </p:spPr>
      </p:pic>
      <p:pic>
        <p:nvPicPr>
          <p:cNvPr id="48" name="Graphic 47" descr="Hold Gesture with solid fill">
            <a:extLst>
              <a:ext uri="{FF2B5EF4-FFF2-40B4-BE49-F238E27FC236}">
                <a16:creationId xmlns:a16="http://schemas.microsoft.com/office/drawing/2014/main" id="{D8DE3D23-4DF8-70DD-846C-8A53B3B0A6B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481392" y="1844824"/>
            <a:ext cx="791657" cy="791657"/>
          </a:xfrm>
          <a:prstGeom prst="rect">
            <a:avLst/>
          </a:prstGeom>
        </p:spPr>
      </p:pic>
      <p:pic>
        <p:nvPicPr>
          <p:cNvPr id="49" name="Graphic 48" descr="Shield Tick with solid fill">
            <a:extLst>
              <a:ext uri="{FF2B5EF4-FFF2-40B4-BE49-F238E27FC236}">
                <a16:creationId xmlns:a16="http://schemas.microsoft.com/office/drawing/2014/main" id="{84386732-08D2-1FB2-2C2A-D87E0E2A932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9312" y="1864609"/>
            <a:ext cx="719895" cy="719895"/>
          </a:xfrm>
          <a:prstGeom prst="rect">
            <a:avLst/>
          </a:prstGeom>
        </p:spPr>
      </p:pic>
      <p:pic>
        <p:nvPicPr>
          <p:cNvPr id="50" name="Graphic 49" descr="Shield Cross with solid fill">
            <a:extLst>
              <a:ext uri="{FF2B5EF4-FFF2-40B4-BE49-F238E27FC236}">
                <a16:creationId xmlns:a16="http://schemas.microsoft.com/office/drawing/2014/main" id="{6C996674-BE66-BE31-6440-863E8DEAD2A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52412" y="4739242"/>
            <a:ext cx="700191" cy="700191"/>
          </a:xfrm>
          <a:prstGeom prst="rect">
            <a:avLst/>
          </a:prstGeom>
        </p:spPr>
      </p:pic>
      <p:pic>
        <p:nvPicPr>
          <p:cNvPr id="51" name="Graphic 50" descr="Fingerprint with solid fill">
            <a:extLst>
              <a:ext uri="{FF2B5EF4-FFF2-40B4-BE49-F238E27FC236}">
                <a16:creationId xmlns:a16="http://schemas.microsoft.com/office/drawing/2014/main" id="{77EEFB39-DD35-1BAF-4B34-3C24E761FC6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94853" y="4763479"/>
            <a:ext cx="665617" cy="665617"/>
          </a:xfrm>
          <a:prstGeom prst="rect">
            <a:avLst/>
          </a:prstGeom>
        </p:spPr>
      </p:pic>
      <p:pic>
        <p:nvPicPr>
          <p:cNvPr id="52" name="Graphic 51" descr="Badge Cross with solid fill">
            <a:extLst>
              <a:ext uri="{FF2B5EF4-FFF2-40B4-BE49-F238E27FC236}">
                <a16:creationId xmlns:a16="http://schemas.microsoft.com/office/drawing/2014/main" id="{CC604447-BCEB-5986-33AC-4889B4AE5A7C}"/>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01908" y="4610817"/>
            <a:ext cx="447963" cy="471851"/>
          </a:xfrm>
          <a:prstGeom prst="rect">
            <a:avLst/>
          </a:prstGeom>
        </p:spPr>
      </p:pic>
      <p:grpSp>
        <p:nvGrpSpPr>
          <p:cNvPr id="74" name="Group 73">
            <a:extLst>
              <a:ext uri="{FF2B5EF4-FFF2-40B4-BE49-F238E27FC236}">
                <a16:creationId xmlns:a16="http://schemas.microsoft.com/office/drawing/2014/main" id="{8EC86761-30FE-6730-C390-6EB4CAC216D1}"/>
              </a:ext>
            </a:extLst>
          </p:cNvPr>
          <p:cNvGrpSpPr/>
          <p:nvPr/>
        </p:nvGrpSpPr>
        <p:grpSpPr>
          <a:xfrm>
            <a:off x="3411305" y="1769990"/>
            <a:ext cx="821398" cy="848315"/>
            <a:chOff x="5188392" y="1335104"/>
            <a:chExt cx="1010951" cy="1044080"/>
          </a:xfrm>
          <a:solidFill>
            <a:schemeClr val="tx1"/>
          </a:solidFill>
        </p:grpSpPr>
        <p:pic>
          <p:nvPicPr>
            <p:cNvPr id="57" name="Graphic 56" descr="Badge Tick1 with solid fill">
              <a:extLst>
                <a:ext uri="{FF2B5EF4-FFF2-40B4-BE49-F238E27FC236}">
                  <a16:creationId xmlns:a16="http://schemas.microsoft.com/office/drawing/2014/main" id="{DFB0A4AC-5895-1A9B-31E0-08E06DB257CD}"/>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597381" y="1335104"/>
              <a:ext cx="601962" cy="634062"/>
            </a:xfrm>
            <a:prstGeom prst="rect">
              <a:avLst/>
            </a:prstGeom>
          </p:spPr>
        </p:pic>
        <p:pic>
          <p:nvPicPr>
            <p:cNvPr id="58" name="Graphic 57" descr="Fingerprint with solid fill">
              <a:extLst>
                <a:ext uri="{FF2B5EF4-FFF2-40B4-BE49-F238E27FC236}">
                  <a16:creationId xmlns:a16="http://schemas.microsoft.com/office/drawing/2014/main" id="{2F5DBA5D-4621-E875-32EA-07F1893F33F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88392" y="1559963"/>
              <a:ext cx="819221" cy="819221"/>
            </a:xfrm>
            <a:prstGeom prst="rect">
              <a:avLst/>
            </a:prstGeom>
          </p:spPr>
        </p:pic>
      </p:grpSp>
      <p:pic>
        <p:nvPicPr>
          <p:cNvPr id="59" name="Graphic 58" descr="Transfer with solid fill">
            <a:extLst>
              <a:ext uri="{FF2B5EF4-FFF2-40B4-BE49-F238E27FC236}">
                <a16:creationId xmlns:a16="http://schemas.microsoft.com/office/drawing/2014/main" id="{0B1CF0B2-4360-F1EF-89E4-C3054C12ABCA}"/>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21119" y="4806552"/>
            <a:ext cx="514084" cy="514084"/>
          </a:xfrm>
          <a:prstGeom prst="rect">
            <a:avLst/>
          </a:prstGeom>
        </p:spPr>
      </p:pic>
      <p:grpSp>
        <p:nvGrpSpPr>
          <p:cNvPr id="85" name="Group 84">
            <a:extLst>
              <a:ext uri="{FF2B5EF4-FFF2-40B4-BE49-F238E27FC236}">
                <a16:creationId xmlns:a16="http://schemas.microsoft.com/office/drawing/2014/main" id="{FFAEFA7A-489C-2A24-3AE6-74A59D2B72A3}"/>
              </a:ext>
            </a:extLst>
          </p:cNvPr>
          <p:cNvGrpSpPr/>
          <p:nvPr/>
        </p:nvGrpSpPr>
        <p:grpSpPr>
          <a:xfrm>
            <a:off x="7149627" y="1766052"/>
            <a:ext cx="948792" cy="948792"/>
            <a:chOff x="7824322" y="1385135"/>
            <a:chExt cx="1167744" cy="1167744"/>
          </a:xfrm>
          <a:solidFill>
            <a:schemeClr val="tx1"/>
          </a:solidFill>
        </p:grpSpPr>
        <p:pic>
          <p:nvPicPr>
            <p:cNvPr id="60" name="Graphic 59" descr="Circles with arrows with solid fill">
              <a:extLst>
                <a:ext uri="{FF2B5EF4-FFF2-40B4-BE49-F238E27FC236}">
                  <a16:creationId xmlns:a16="http://schemas.microsoft.com/office/drawing/2014/main" id="{29C5B6CB-D16F-BA23-8973-970252305425}"/>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7824322" y="1385135"/>
              <a:ext cx="1167744" cy="1167744"/>
            </a:xfrm>
            <a:prstGeom prst="rect">
              <a:avLst/>
            </a:prstGeom>
          </p:spPr>
        </p:pic>
        <p:pic>
          <p:nvPicPr>
            <p:cNvPr id="61" name="Graphic 60" descr="Tick with solid fill">
              <a:extLst>
                <a:ext uri="{FF2B5EF4-FFF2-40B4-BE49-F238E27FC236}">
                  <a16:creationId xmlns:a16="http://schemas.microsoft.com/office/drawing/2014/main" id="{CE9A1F49-5ABF-5132-5A34-605C0277A0F3}"/>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222360" y="1782945"/>
              <a:ext cx="396314" cy="396314"/>
            </a:xfrm>
            <a:prstGeom prst="rect">
              <a:avLst/>
            </a:prstGeom>
          </p:spPr>
        </p:pic>
      </p:grpSp>
      <p:grpSp>
        <p:nvGrpSpPr>
          <p:cNvPr id="86" name="Group 85">
            <a:extLst>
              <a:ext uri="{FF2B5EF4-FFF2-40B4-BE49-F238E27FC236}">
                <a16:creationId xmlns:a16="http://schemas.microsoft.com/office/drawing/2014/main" id="{A4C54C85-C745-3ACB-FFC7-AF8B8C84583A}"/>
              </a:ext>
            </a:extLst>
          </p:cNvPr>
          <p:cNvGrpSpPr/>
          <p:nvPr/>
        </p:nvGrpSpPr>
        <p:grpSpPr>
          <a:xfrm>
            <a:off x="7106112" y="4571105"/>
            <a:ext cx="948792" cy="948792"/>
            <a:chOff x="7805545" y="5125844"/>
            <a:chExt cx="1167744" cy="1167744"/>
          </a:xfrm>
          <a:solidFill>
            <a:schemeClr val="tx1"/>
          </a:solidFill>
        </p:grpSpPr>
        <p:pic>
          <p:nvPicPr>
            <p:cNvPr id="62" name="Graphic 61" descr="Close with solid fill">
              <a:extLst>
                <a:ext uri="{FF2B5EF4-FFF2-40B4-BE49-F238E27FC236}">
                  <a16:creationId xmlns:a16="http://schemas.microsoft.com/office/drawing/2014/main" id="{B7E45D88-C161-9454-5C98-FB0FAFA1E0DF}"/>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77804" y="5491036"/>
              <a:ext cx="441976" cy="441976"/>
            </a:xfrm>
            <a:prstGeom prst="rect">
              <a:avLst/>
            </a:prstGeom>
          </p:spPr>
        </p:pic>
        <p:pic>
          <p:nvPicPr>
            <p:cNvPr id="63" name="Graphic 62" descr="Circles with arrows with solid fill">
              <a:extLst>
                <a:ext uri="{FF2B5EF4-FFF2-40B4-BE49-F238E27FC236}">
                  <a16:creationId xmlns:a16="http://schemas.microsoft.com/office/drawing/2014/main" id="{8D5F7EDB-3350-1CC5-70FE-FCBC5000EEF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7805545" y="5125844"/>
              <a:ext cx="1167744" cy="1167744"/>
            </a:xfrm>
            <a:prstGeom prst="rect">
              <a:avLst/>
            </a:prstGeom>
          </p:spPr>
        </p:pic>
      </p:grpSp>
      <p:pic>
        <p:nvPicPr>
          <p:cNvPr id="64" name="Graphic 63" descr="Low Vision with solid fill">
            <a:extLst>
              <a:ext uri="{FF2B5EF4-FFF2-40B4-BE49-F238E27FC236}">
                <a16:creationId xmlns:a16="http://schemas.microsoft.com/office/drawing/2014/main" id="{0B6A2319-5FD5-EB32-716D-E9508B5F971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008138" y="4680915"/>
            <a:ext cx="758518" cy="758518"/>
          </a:xfrm>
          <a:prstGeom prst="rect">
            <a:avLst/>
          </a:prstGeom>
        </p:spPr>
      </p:pic>
      <p:sp>
        <p:nvSpPr>
          <p:cNvPr id="71" name="Up-down Arrow 70">
            <a:extLst>
              <a:ext uri="{FF2B5EF4-FFF2-40B4-BE49-F238E27FC236}">
                <a16:creationId xmlns:a16="http://schemas.microsoft.com/office/drawing/2014/main" id="{6D5841B2-287C-1C05-5BD5-5AD11B9839CB}"/>
              </a:ext>
            </a:extLst>
          </p:cNvPr>
          <p:cNvSpPr/>
          <p:nvPr/>
        </p:nvSpPr>
        <p:spPr>
          <a:xfrm rot="10800000">
            <a:off x="1127134" y="2721075"/>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pic>
        <p:nvPicPr>
          <p:cNvPr id="55" name="Graphic 54" descr="Heart with solid fill">
            <a:extLst>
              <a:ext uri="{FF2B5EF4-FFF2-40B4-BE49-F238E27FC236}">
                <a16:creationId xmlns:a16="http://schemas.microsoft.com/office/drawing/2014/main" id="{CC5A2416-80B0-4BDD-B85A-13BD029E7A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74525" y="4616132"/>
            <a:ext cx="861760" cy="861760"/>
          </a:xfrm>
          <a:prstGeom prst="rect">
            <a:avLst/>
          </a:prstGeom>
        </p:spPr>
      </p:pic>
      <p:pic>
        <p:nvPicPr>
          <p:cNvPr id="72" name="Graphic 71" descr="Close with solid fill">
            <a:extLst>
              <a:ext uri="{FF2B5EF4-FFF2-40B4-BE49-F238E27FC236}">
                <a16:creationId xmlns:a16="http://schemas.microsoft.com/office/drawing/2014/main" id="{8DAFEA5A-3CA4-A196-9066-84C7A7DFA7DF}"/>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921236" y="4848079"/>
            <a:ext cx="359106" cy="359106"/>
          </a:xfrm>
          <a:prstGeom prst="rect">
            <a:avLst/>
          </a:prstGeom>
        </p:spPr>
      </p:pic>
      <p:grpSp>
        <p:nvGrpSpPr>
          <p:cNvPr id="83" name="Group 82">
            <a:extLst>
              <a:ext uri="{FF2B5EF4-FFF2-40B4-BE49-F238E27FC236}">
                <a16:creationId xmlns:a16="http://schemas.microsoft.com/office/drawing/2014/main" id="{234D9490-C075-26B5-F620-47A15ECA6D11}"/>
              </a:ext>
            </a:extLst>
          </p:cNvPr>
          <p:cNvGrpSpPr/>
          <p:nvPr/>
        </p:nvGrpSpPr>
        <p:grpSpPr>
          <a:xfrm>
            <a:off x="2222037" y="4641636"/>
            <a:ext cx="700191" cy="818232"/>
            <a:chOff x="2577590" y="5175237"/>
            <a:chExt cx="973614" cy="1042247"/>
          </a:xfrm>
          <a:solidFill>
            <a:schemeClr val="tx1"/>
          </a:solidFill>
        </p:grpSpPr>
        <p:pic>
          <p:nvPicPr>
            <p:cNvPr id="53" name="Graphic 52" descr="Raised hand with solid fill">
              <a:extLst>
                <a:ext uri="{FF2B5EF4-FFF2-40B4-BE49-F238E27FC236}">
                  <a16:creationId xmlns:a16="http://schemas.microsoft.com/office/drawing/2014/main" id="{702B4FCE-2DF0-E7C5-D6A0-12863EFAA5C8}"/>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2577590" y="5175237"/>
              <a:ext cx="973614" cy="1042247"/>
            </a:xfrm>
            <a:prstGeom prst="rect">
              <a:avLst/>
            </a:prstGeom>
          </p:spPr>
        </p:pic>
        <p:pic>
          <p:nvPicPr>
            <p:cNvPr id="73" name="Graphic 72" descr="Close with solid fill">
              <a:extLst>
                <a:ext uri="{FF2B5EF4-FFF2-40B4-BE49-F238E27FC236}">
                  <a16:creationId xmlns:a16="http://schemas.microsoft.com/office/drawing/2014/main" id="{67BF73E2-2C40-D717-24B9-CFB751B64233}"/>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843742" y="5690798"/>
              <a:ext cx="349336" cy="349335"/>
            </a:xfrm>
            <a:prstGeom prst="rect">
              <a:avLst/>
            </a:prstGeom>
          </p:spPr>
        </p:pic>
      </p:grpSp>
      <p:sp>
        <p:nvSpPr>
          <p:cNvPr id="77" name="Up-down Arrow 76">
            <a:extLst>
              <a:ext uri="{FF2B5EF4-FFF2-40B4-BE49-F238E27FC236}">
                <a16:creationId xmlns:a16="http://schemas.microsoft.com/office/drawing/2014/main" id="{7FDA8920-1D07-EE32-A2F2-69AE374E3988}"/>
              </a:ext>
            </a:extLst>
          </p:cNvPr>
          <p:cNvSpPr/>
          <p:nvPr/>
        </p:nvSpPr>
        <p:spPr>
          <a:xfrm rot="10800000">
            <a:off x="2464999" y="2716677"/>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78" name="Up-down Arrow 77">
            <a:extLst>
              <a:ext uri="{FF2B5EF4-FFF2-40B4-BE49-F238E27FC236}">
                <a16:creationId xmlns:a16="http://schemas.microsoft.com/office/drawing/2014/main" id="{826CD015-5777-7A04-CB2B-6F7904BD3437}"/>
              </a:ext>
            </a:extLst>
          </p:cNvPr>
          <p:cNvSpPr/>
          <p:nvPr/>
        </p:nvSpPr>
        <p:spPr>
          <a:xfrm rot="10800000">
            <a:off x="3752289" y="2721074"/>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79" name="Up-down Arrow 78">
            <a:extLst>
              <a:ext uri="{FF2B5EF4-FFF2-40B4-BE49-F238E27FC236}">
                <a16:creationId xmlns:a16="http://schemas.microsoft.com/office/drawing/2014/main" id="{0D05B985-3665-8B80-5A02-A8953613A1A4}"/>
              </a:ext>
            </a:extLst>
          </p:cNvPr>
          <p:cNvSpPr/>
          <p:nvPr/>
        </p:nvSpPr>
        <p:spPr>
          <a:xfrm rot="10800000">
            <a:off x="5025416" y="2719121"/>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80" name="Up-down Arrow 79">
            <a:extLst>
              <a:ext uri="{FF2B5EF4-FFF2-40B4-BE49-F238E27FC236}">
                <a16:creationId xmlns:a16="http://schemas.microsoft.com/office/drawing/2014/main" id="{299CA10C-08A0-2984-68BA-C5117B6C00B2}"/>
              </a:ext>
            </a:extLst>
          </p:cNvPr>
          <p:cNvSpPr/>
          <p:nvPr/>
        </p:nvSpPr>
        <p:spPr>
          <a:xfrm rot="10800000">
            <a:off x="6302963" y="2719121"/>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81" name="Up-down Arrow 80">
            <a:extLst>
              <a:ext uri="{FF2B5EF4-FFF2-40B4-BE49-F238E27FC236}">
                <a16:creationId xmlns:a16="http://schemas.microsoft.com/office/drawing/2014/main" id="{5B7C87FB-FB2B-FD28-30DB-259E228F486F}"/>
              </a:ext>
            </a:extLst>
          </p:cNvPr>
          <p:cNvSpPr/>
          <p:nvPr/>
        </p:nvSpPr>
        <p:spPr>
          <a:xfrm rot="10800000">
            <a:off x="7530189" y="2716677"/>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82" name="Up-down Arrow 81">
            <a:extLst>
              <a:ext uri="{FF2B5EF4-FFF2-40B4-BE49-F238E27FC236}">
                <a16:creationId xmlns:a16="http://schemas.microsoft.com/office/drawing/2014/main" id="{BAD68865-F7E9-E93C-D863-91C9C6BA8D40}"/>
              </a:ext>
            </a:extLst>
          </p:cNvPr>
          <p:cNvSpPr/>
          <p:nvPr/>
        </p:nvSpPr>
        <p:spPr>
          <a:xfrm rot="10800000">
            <a:off x="8831074" y="2710288"/>
            <a:ext cx="150748" cy="1879606"/>
          </a:xfrm>
          <a:prstGeom prst="upDownArrow">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4" name="Rectangle 3">
            <a:extLst>
              <a:ext uri="{FF2B5EF4-FFF2-40B4-BE49-F238E27FC236}">
                <a16:creationId xmlns:a16="http://schemas.microsoft.com/office/drawing/2014/main" id="{9ED855BF-C9CE-E73A-228A-898B75D10A67}"/>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This can move us from connection to disconnection</a:t>
            </a:r>
          </a:p>
        </p:txBody>
      </p:sp>
      <p:pic>
        <p:nvPicPr>
          <p:cNvPr id="5" name="Picture 6">
            <a:extLst>
              <a:ext uri="{FF2B5EF4-FFF2-40B4-BE49-F238E27FC236}">
                <a16:creationId xmlns:a16="http://schemas.microsoft.com/office/drawing/2014/main" id="{49EB8CDA-C4C5-7CF8-1863-CA5FAD9343EC}"/>
              </a:ext>
            </a:extLst>
          </p:cNvPr>
          <p:cNvPicPr>
            <a:picLocks noChangeAspect="1" noChangeArrowheads="1"/>
          </p:cNvPicPr>
          <p:nvPr/>
        </p:nvPicPr>
        <p:blipFill>
          <a:blip r:embed="rId20">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DC53853-CF28-4EA6-45DD-2CFCC7FC431F}"/>
              </a:ext>
            </a:extLst>
          </p:cNvPr>
          <p:cNvSpPr txBox="1"/>
          <p:nvPr/>
        </p:nvSpPr>
        <p:spPr>
          <a:xfrm>
            <a:off x="3680619" y="6517243"/>
            <a:ext cx="2443298" cy="246221"/>
          </a:xfrm>
          <a:prstGeom prst="rect">
            <a:avLst/>
          </a:prstGeom>
          <a:noFill/>
        </p:spPr>
        <p:txBody>
          <a:bodyPr wrap="none" rtlCol="0">
            <a:spAutoFit/>
          </a:bodyPr>
          <a:lstStyle/>
          <a:p>
            <a:pPr algn="ctr"/>
            <a:r>
              <a:rPr lang="en-US" sz="1000" dirty="0">
                <a:latin typeface="Arial Rounded MT Bold" panose="020F0704030504030204" pitchFamily="34" charset="77"/>
              </a:rPr>
              <a:t>WWW.COURAGE-COMMUNITY.COM</a:t>
            </a:r>
          </a:p>
        </p:txBody>
      </p:sp>
    </p:spTree>
    <p:extLst>
      <p:ext uri="{BB962C8B-B14F-4D97-AF65-F5344CB8AC3E}">
        <p14:creationId xmlns:p14="http://schemas.microsoft.com/office/powerpoint/2010/main" val="53538970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7F6FD-67BF-8E0B-D7A2-0FE90813BD3C}"/>
              </a:ext>
            </a:extLst>
          </p:cNvPr>
          <p:cNvSpPr txBox="1"/>
          <p:nvPr/>
        </p:nvSpPr>
        <p:spPr>
          <a:xfrm>
            <a:off x="1975473" y="774857"/>
            <a:ext cx="5878565" cy="342401"/>
          </a:xfrm>
          <a:prstGeom prst="rect">
            <a:avLst/>
          </a:prstGeom>
          <a:noFill/>
        </p:spPr>
        <p:txBody>
          <a:bodyPr wrap="square" rtlCol="0">
            <a:spAutoFit/>
          </a:bodyPr>
          <a:lstStyle/>
          <a:p>
            <a:pPr algn="ctr"/>
            <a:r>
              <a:rPr lang="en-US" sz="1625" b="1" dirty="0">
                <a:latin typeface="Arial Rounded MT Bold" panose="020F0704030504030204" pitchFamily="34" charset="77"/>
              </a:rPr>
              <a:t>WHAT I AM CONNECTED TO</a:t>
            </a:r>
          </a:p>
        </p:txBody>
      </p:sp>
      <p:sp>
        <p:nvSpPr>
          <p:cNvPr id="4" name="TextBox 3">
            <a:extLst>
              <a:ext uri="{FF2B5EF4-FFF2-40B4-BE49-F238E27FC236}">
                <a16:creationId xmlns:a16="http://schemas.microsoft.com/office/drawing/2014/main" id="{CDA21E55-26F7-439E-3405-AFBA835B5995}"/>
              </a:ext>
            </a:extLst>
          </p:cNvPr>
          <p:cNvSpPr txBox="1"/>
          <p:nvPr/>
        </p:nvSpPr>
        <p:spPr>
          <a:xfrm>
            <a:off x="1665825" y="5805374"/>
            <a:ext cx="6474277" cy="342401"/>
          </a:xfrm>
          <a:prstGeom prst="rect">
            <a:avLst/>
          </a:prstGeom>
          <a:noFill/>
        </p:spPr>
        <p:txBody>
          <a:bodyPr wrap="square" rtlCol="0">
            <a:spAutoFit/>
          </a:bodyPr>
          <a:lstStyle/>
          <a:p>
            <a:pPr algn="ctr"/>
            <a:r>
              <a:rPr lang="en-US" sz="1625" b="1" dirty="0">
                <a:latin typeface="Arial Rounded MT Bold" panose="020F0704030504030204" pitchFamily="34" charset="77"/>
              </a:rPr>
              <a:t>WHAT I AM DISCONNECTED FROM</a:t>
            </a:r>
          </a:p>
        </p:txBody>
      </p:sp>
      <p:cxnSp>
        <p:nvCxnSpPr>
          <p:cNvPr id="6" name="Straight Arrow Connector 5">
            <a:extLst>
              <a:ext uri="{FF2B5EF4-FFF2-40B4-BE49-F238E27FC236}">
                <a16:creationId xmlns:a16="http://schemas.microsoft.com/office/drawing/2014/main" id="{23832981-8810-17DD-F16E-4A67C7925747}"/>
              </a:ext>
            </a:extLst>
          </p:cNvPr>
          <p:cNvCxnSpPr>
            <a:cxnSpLocks/>
          </p:cNvCxnSpPr>
          <p:nvPr/>
        </p:nvCxnSpPr>
        <p:spPr>
          <a:xfrm>
            <a:off x="4914756" y="1244374"/>
            <a:ext cx="1" cy="444307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5F4981-9741-D8E0-4A76-D208AABBF88B}"/>
              </a:ext>
            </a:extLst>
          </p:cNvPr>
          <p:cNvSpPr txBox="1"/>
          <p:nvPr/>
        </p:nvSpPr>
        <p:spPr>
          <a:xfrm>
            <a:off x="0" y="3266646"/>
            <a:ext cx="1857546" cy="592470"/>
          </a:xfrm>
          <a:prstGeom prst="rect">
            <a:avLst/>
          </a:prstGeom>
          <a:noFill/>
        </p:spPr>
        <p:txBody>
          <a:bodyPr wrap="square" rtlCol="0">
            <a:spAutoFit/>
          </a:bodyPr>
          <a:lstStyle/>
          <a:p>
            <a:pPr algn="ctr"/>
            <a:r>
              <a:rPr lang="en-US" sz="1625" b="1" dirty="0">
                <a:latin typeface="Arial Rounded MT Bold" panose="020F0704030504030204" pitchFamily="34" charset="77"/>
              </a:rPr>
              <a:t>“WE”</a:t>
            </a:r>
          </a:p>
          <a:p>
            <a:pPr algn="ctr"/>
            <a:r>
              <a:rPr lang="en-US" sz="1625" b="1" dirty="0">
                <a:latin typeface="Arial Rounded MT Bold" panose="020F0704030504030204" pitchFamily="34" charset="77"/>
              </a:rPr>
              <a:t>COMMUNITY </a:t>
            </a:r>
          </a:p>
        </p:txBody>
      </p:sp>
      <p:sp>
        <p:nvSpPr>
          <p:cNvPr id="8" name="TextBox 7">
            <a:extLst>
              <a:ext uri="{FF2B5EF4-FFF2-40B4-BE49-F238E27FC236}">
                <a16:creationId xmlns:a16="http://schemas.microsoft.com/office/drawing/2014/main" id="{623289ED-91D2-2FB0-B0F3-8E66DDA7813C}"/>
              </a:ext>
            </a:extLst>
          </p:cNvPr>
          <p:cNvSpPr txBox="1"/>
          <p:nvPr/>
        </p:nvSpPr>
        <p:spPr>
          <a:xfrm>
            <a:off x="7936593" y="3290305"/>
            <a:ext cx="1969406" cy="592470"/>
          </a:xfrm>
          <a:prstGeom prst="rect">
            <a:avLst/>
          </a:prstGeom>
          <a:noFill/>
        </p:spPr>
        <p:txBody>
          <a:bodyPr wrap="square" rtlCol="0">
            <a:spAutoFit/>
          </a:bodyPr>
          <a:lstStyle/>
          <a:p>
            <a:pPr algn="ctr"/>
            <a:r>
              <a:rPr lang="en-US" sz="1625" b="1" dirty="0">
                <a:latin typeface="Arial Rounded MT Bold" panose="020F0704030504030204" pitchFamily="34" charset="77"/>
              </a:rPr>
              <a:t>“ME”</a:t>
            </a:r>
          </a:p>
          <a:p>
            <a:pPr algn="ctr"/>
            <a:r>
              <a:rPr lang="en-US" sz="1625" b="1" dirty="0">
                <a:latin typeface="Arial Rounded MT Bold" panose="020F0704030504030204" pitchFamily="34" charset="77"/>
              </a:rPr>
              <a:t>PERSONAL</a:t>
            </a:r>
          </a:p>
        </p:txBody>
      </p:sp>
      <p:cxnSp>
        <p:nvCxnSpPr>
          <p:cNvPr id="9" name="Straight Arrow Connector 8">
            <a:extLst>
              <a:ext uri="{FF2B5EF4-FFF2-40B4-BE49-F238E27FC236}">
                <a16:creationId xmlns:a16="http://schemas.microsoft.com/office/drawing/2014/main" id="{30C085F9-633D-7C11-7E3E-97E5FA14D6EE}"/>
              </a:ext>
            </a:extLst>
          </p:cNvPr>
          <p:cNvCxnSpPr>
            <a:cxnSpLocks/>
            <a:stCxn id="7" idx="3"/>
            <a:endCxn id="8" idx="1"/>
          </p:cNvCxnSpPr>
          <p:nvPr/>
        </p:nvCxnSpPr>
        <p:spPr>
          <a:xfrm>
            <a:off x="1857546" y="3562881"/>
            <a:ext cx="6079047" cy="23659"/>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ED0806-0BBE-A7AC-FEA5-696C0D321336}"/>
              </a:ext>
            </a:extLst>
          </p:cNvPr>
          <p:cNvSpPr txBox="1"/>
          <p:nvPr/>
        </p:nvSpPr>
        <p:spPr>
          <a:xfrm>
            <a:off x="174357" y="1208681"/>
            <a:ext cx="2700968" cy="567528"/>
          </a:xfrm>
          <a:prstGeom prst="rect">
            <a:avLst/>
          </a:prstGeom>
          <a:noFill/>
        </p:spPr>
        <p:txBody>
          <a:bodyPr wrap="square">
            <a:spAutoFit/>
          </a:bodyPr>
          <a:lstStyle/>
          <a:p>
            <a:pPr algn="ctr">
              <a:defRPr/>
            </a:pPr>
            <a:r>
              <a:rPr lang="en-ZA" sz="3088" b="1" dirty="0">
                <a:latin typeface="Arial Rounded MT Bold" panose="020F0704030504030204" pitchFamily="34" charset="77"/>
                <a:ea typeface="MS PGothic" panose="020B0600070205080204" pitchFamily="34" charset="-128"/>
              </a:rPr>
              <a:t>SPECTRUM</a:t>
            </a:r>
          </a:p>
        </p:txBody>
      </p:sp>
      <p:sp>
        <p:nvSpPr>
          <p:cNvPr id="10" name="TextBox 9">
            <a:extLst>
              <a:ext uri="{FF2B5EF4-FFF2-40B4-BE49-F238E27FC236}">
                <a16:creationId xmlns:a16="http://schemas.microsoft.com/office/drawing/2014/main" id="{FF38BC04-E321-AA27-9FDE-5109B2A9E1EF}"/>
              </a:ext>
            </a:extLst>
          </p:cNvPr>
          <p:cNvSpPr txBox="1"/>
          <p:nvPr/>
        </p:nvSpPr>
        <p:spPr>
          <a:xfrm>
            <a:off x="6979380" y="1217872"/>
            <a:ext cx="2615385" cy="567528"/>
          </a:xfrm>
          <a:prstGeom prst="rect">
            <a:avLst/>
          </a:prstGeom>
          <a:noFill/>
        </p:spPr>
        <p:txBody>
          <a:bodyPr wrap="square">
            <a:spAutoFit/>
          </a:bodyPr>
          <a:lstStyle/>
          <a:p>
            <a:pPr algn="ctr">
              <a:defRPr/>
            </a:pPr>
            <a:r>
              <a:rPr lang="en-ZA" sz="3088" b="1" dirty="0">
                <a:latin typeface="Arial Rounded MT Bold" panose="020F0704030504030204" pitchFamily="34" charset="77"/>
                <a:ea typeface="MS PGothic" panose="020B0600070205080204" pitchFamily="34" charset="-128"/>
              </a:rPr>
              <a:t>SPECTRUM</a:t>
            </a:r>
          </a:p>
        </p:txBody>
      </p:sp>
      <p:sp>
        <p:nvSpPr>
          <p:cNvPr id="11" name="TextBox 10">
            <a:extLst>
              <a:ext uri="{FF2B5EF4-FFF2-40B4-BE49-F238E27FC236}">
                <a16:creationId xmlns:a16="http://schemas.microsoft.com/office/drawing/2014/main" id="{BC130E28-7D12-7A3E-3D36-69E445AB54FE}"/>
              </a:ext>
            </a:extLst>
          </p:cNvPr>
          <p:cNvSpPr txBox="1"/>
          <p:nvPr/>
        </p:nvSpPr>
        <p:spPr>
          <a:xfrm>
            <a:off x="260503" y="5315050"/>
            <a:ext cx="2614822" cy="567528"/>
          </a:xfrm>
          <a:prstGeom prst="rect">
            <a:avLst/>
          </a:prstGeom>
          <a:noFill/>
        </p:spPr>
        <p:txBody>
          <a:bodyPr wrap="square">
            <a:spAutoFit/>
          </a:bodyPr>
          <a:lstStyle/>
          <a:p>
            <a:pPr algn="ctr">
              <a:defRPr/>
            </a:pPr>
            <a:r>
              <a:rPr lang="en-ZA" sz="3088" b="1" dirty="0">
                <a:latin typeface="Arial Rounded MT Bold" panose="020F0704030504030204" pitchFamily="34" charset="77"/>
                <a:ea typeface="MS PGothic" panose="020B0600070205080204" pitchFamily="34" charset="-128"/>
              </a:rPr>
              <a:t>SPECTRUM</a:t>
            </a:r>
          </a:p>
        </p:txBody>
      </p:sp>
      <p:sp>
        <p:nvSpPr>
          <p:cNvPr id="12" name="TextBox 11">
            <a:extLst>
              <a:ext uri="{FF2B5EF4-FFF2-40B4-BE49-F238E27FC236}">
                <a16:creationId xmlns:a16="http://schemas.microsoft.com/office/drawing/2014/main" id="{B8E7C892-42B8-048E-7985-10FEBB713ED4}"/>
              </a:ext>
            </a:extLst>
          </p:cNvPr>
          <p:cNvSpPr txBox="1"/>
          <p:nvPr/>
        </p:nvSpPr>
        <p:spPr>
          <a:xfrm>
            <a:off x="6953232" y="5328725"/>
            <a:ext cx="2666118" cy="567528"/>
          </a:xfrm>
          <a:prstGeom prst="rect">
            <a:avLst/>
          </a:prstGeom>
          <a:noFill/>
        </p:spPr>
        <p:txBody>
          <a:bodyPr wrap="square">
            <a:spAutoFit/>
          </a:bodyPr>
          <a:lstStyle/>
          <a:p>
            <a:pPr algn="ctr">
              <a:defRPr/>
            </a:pPr>
            <a:r>
              <a:rPr lang="en-ZA" sz="3088" b="1" dirty="0">
                <a:latin typeface="Arial Rounded MT Bold" panose="020F0704030504030204" pitchFamily="34" charset="77"/>
                <a:ea typeface="MS PGothic" panose="020B0600070205080204" pitchFamily="34" charset="-128"/>
              </a:rPr>
              <a:t>SPECTRUM</a:t>
            </a:r>
          </a:p>
        </p:txBody>
      </p:sp>
      <p:pic>
        <p:nvPicPr>
          <p:cNvPr id="14" name="Graphic 13" descr="Arrow: Anti-clockwise curve with solid fill">
            <a:extLst>
              <a:ext uri="{FF2B5EF4-FFF2-40B4-BE49-F238E27FC236}">
                <a16:creationId xmlns:a16="http://schemas.microsoft.com/office/drawing/2014/main" id="{E6AC6D2A-38C2-3265-7BE8-3DA9231B7C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959531">
            <a:off x="2686103" y="1560207"/>
            <a:ext cx="2273914" cy="2273914"/>
          </a:xfrm>
          <a:prstGeom prst="rect">
            <a:avLst/>
          </a:prstGeom>
        </p:spPr>
      </p:pic>
      <p:pic>
        <p:nvPicPr>
          <p:cNvPr id="15" name="Graphic 14" descr="Arrow: Anti-clockwise curve with solid fill">
            <a:extLst>
              <a:ext uri="{FF2B5EF4-FFF2-40B4-BE49-F238E27FC236}">
                <a16:creationId xmlns:a16="http://schemas.microsoft.com/office/drawing/2014/main" id="{241E0BC1-134F-A9C7-6AEE-2C258CD86D6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959531" flipH="1" flipV="1">
            <a:off x="4896382" y="3299504"/>
            <a:ext cx="2228108" cy="2228108"/>
          </a:xfrm>
          <a:prstGeom prst="rect">
            <a:avLst/>
          </a:prstGeom>
        </p:spPr>
      </p:pic>
      <p:pic>
        <p:nvPicPr>
          <p:cNvPr id="16" name="Graphic 15" descr="Arrow: Anti-clockwise curve with solid fill">
            <a:extLst>
              <a:ext uri="{FF2B5EF4-FFF2-40B4-BE49-F238E27FC236}">
                <a16:creationId xmlns:a16="http://schemas.microsoft.com/office/drawing/2014/main" id="{45E932D0-A29B-8226-119A-B80F43721B2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572748" flipH="1">
            <a:off x="4936323" y="1615621"/>
            <a:ext cx="2178107" cy="2185475"/>
          </a:xfrm>
          <a:prstGeom prst="rect">
            <a:avLst/>
          </a:prstGeom>
        </p:spPr>
      </p:pic>
      <p:pic>
        <p:nvPicPr>
          <p:cNvPr id="19" name="Graphic 18" descr="Arrow: Anti-clockwise curve with solid fill">
            <a:extLst>
              <a:ext uri="{FF2B5EF4-FFF2-40B4-BE49-F238E27FC236}">
                <a16:creationId xmlns:a16="http://schemas.microsoft.com/office/drawing/2014/main" id="{4266AF11-FA14-84DE-D6C0-D31AF545F0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215208" flipH="1">
            <a:off x="2725690" y="3368172"/>
            <a:ext cx="2139482" cy="2146719"/>
          </a:xfrm>
          <a:prstGeom prst="rect">
            <a:avLst/>
          </a:prstGeom>
        </p:spPr>
      </p:pic>
      <p:pic>
        <p:nvPicPr>
          <p:cNvPr id="17" name="Graphic 16" descr="Users with solid fill">
            <a:extLst>
              <a:ext uri="{FF2B5EF4-FFF2-40B4-BE49-F238E27FC236}">
                <a16:creationId xmlns:a16="http://schemas.microsoft.com/office/drawing/2014/main" id="{8E4051A8-672E-54FE-6DF3-067C4B662DE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3807" y="2772021"/>
            <a:ext cx="576769" cy="576769"/>
          </a:xfrm>
          <a:prstGeom prst="rect">
            <a:avLst/>
          </a:prstGeom>
        </p:spPr>
      </p:pic>
      <p:sp>
        <p:nvSpPr>
          <p:cNvPr id="21" name="Rectangle 20">
            <a:extLst>
              <a:ext uri="{FF2B5EF4-FFF2-40B4-BE49-F238E27FC236}">
                <a16:creationId xmlns:a16="http://schemas.microsoft.com/office/drawing/2014/main" id="{5D5490FC-60CF-6914-D8E6-C8EED0B60209}"/>
              </a:ext>
            </a:extLst>
          </p:cNvPr>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Mental Health Check In</a:t>
            </a:r>
          </a:p>
        </p:txBody>
      </p:sp>
    </p:spTree>
    <p:extLst>
      <p:ext uri="{BB962C8B-B14F-4D97-AF65-F5344CB8AC3E}">
        <p14:creationId xmlns:p14="http://schemas.microsoft.com/office/powerpoint/2010/main" val="62709818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0"/>
            <a:ext cx="9906000" cy="764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 as a Superhero</a:t>
            </a:r>
          </a:p>
        </p:txBody>
      </p:sp>
      <p:pic>
        <p:nvPicPr>
          <p:cNvPr id="3" name="Picture 2" descr="http://www.datemplate.com/postpic/2009/12/superhero-outline-template_19898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864" y="1068660"/>
            <a:ext cx="2160240" cy="4762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955" y="1118728"/>
            <a:ext cx="1656184" cy="14449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5" name="Rectangle 4"/>
          <p:cNvSpPr/>
          <p:nvPr/>
        </p:nvSpPr>
        <p:spPr>
          <a:xfrm>
            <a:off x="344488" y="2768420"/>
            <a:ext cx="1656184" cy="14449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6" name="Rectangle 5"/>
          <p:cNvSpPr/>
          <p:nvPr/>
        </p:nvSpPr>
        <p:spPr>
          <a:xfrm>
            <a:off x="334955" y="4395664"/>
            <a:ext cx="1656184" cy="14449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11" name="Rectangle 10"/>
          <p:cNvSpPr/>
          <p:nvPr/>
        </p:nvSpPr>
        <p:spPr>
          <a:xfrm>
            <a:off x="7889305" y="1138944"/>
            <a:ext cx="1656184" cy="14449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12" name="Rectangle 11"/>
          <p:cNvSpPr/>
          <p:nvPr/>
        </p:nvSpPr>
        <p:spPr>
          <a:xfrm>
            <a:off x="7898838" y="2788636"/>
            <a:ext cx="1656184" cy="14449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13" name="Rectangle 12"/>
          <p:cNvSpPr/>
          <p:nvPr/>
        </p:nvSpPr>
        <p:spPr>
          <a:xfrm>
            <a:off x="7889305" y="4415880"/>
            <a:ext cx="1656184" cy="14449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panose="020B0604020202020204" pitchFamily="34" charset="0"/>
              <a:cs typeface="Arial" panose="020B0604020202020204" pitchFamily="34" charset="0"/>
            </a:endParaRPr>
          </a:p>
        </p:txBody>
      </p:sp>
      <p:sp>
        <p:nvSpPr>
          <p:cNvPr id="4" name="Rectangle 3"/>
          <p:cNvSpPr/>
          <p:nvPr/>
        </p:nvSpPr>
        <p:spPr>
          <a:xfrm>
            <a:off x="334955" y="815545"/>
            <a:ext cx="1050288" cy="307777"/>
          </a:xfrm>
          <a:prstGeom prst="rect">
            <a:avLst/>
          </a:prstGeom>
        </p:spPr>
        <p:txBody>
          <a:bodyPr wrap="none">
            <a:spAutoFit/>
          </a:bodyPr>
          <a:lstStyle/>
          <a:p>
            <a:r>
              <a:rPr lang="en-ZA" sz="1400" dirty="0">
                <a:latin typeface="Arial" panose="020B0604020202020204" pitchFamily="34" charset="0"/>
                <a:cs typeface="Arial" panose="020B0604020202020204" pitchFamily="34" charset="0"/>
              </a:rPr>
              <a:t>My talents:</a:t>
            </a:r>
          </a:p>
        </p:txBody>
      </p:sp>
      <p:sp>
        <p:nvSpPr>
          <p:cNvPr id="14" name="Rectangle 13"/>
          <p:cNvSpPr/>
          <p:nvPr/>
        </p:nvSpPr>
        <p:spPr>
          <a:xfrm>
            <a:off x="7898838" y="815546"/>
            <a:ext cx="901209" cy="307777"/>
          </a:xfrm>
          <a:prstGeom prst="rect">
            <a:avLst/>
          </a:prstGeom>
        </p:spPr>
        <p:txBody>
          <a:bodyPr wrap="none">
            <a:spAutoFit/>
          </a:bodyPr>
          <a:lstStyle/>
          <a:p>
            <a:r>
              <a:rPr lang="en-ZA" sz="1400" dirty="0">
                <a:latin typeface="Arial" panose="020B0604020202020204" pitchFamily="34" charset="0"/>
                <a:cs typeface="Arial" panose="020B0604020202020204" pitchFamily="34" charset="0"/>
              </a:rPr>
              <a:t>My tools:</a:t>
            </a:r>
          </a:p>
        </p:txBody>
      </p:sp>
      <p:sp>
        <p:nvSpPr>
          <p:cNvPr id="15" name="Rectangle 14"/>
          <p:cNvSpPr/>
          <p:nvPr/>
        </p:nvSpPr>
        <p:spPr>
          <a:xfrm>
            <a:off x="2288704" y="6356782"/>
            <a:ext cx="4379725" cy="307777"/>
          </a:xfrm>
          <a:prstGeom prst="rect">
            <a:avLst/>
          </a:prstGeom>
        </p:spPr>
        <p:txBody>
          <a:bodyPr wrap="none">
            <a:spAutoFit/>
          </a:bodyPr>
          <a:lstStyle/>
          <a:p>
            <a:pPr algn="ctr"/>
            <a:r>
              <a:rPr lang="en-ZA" sz="1400" dirty="0">
                <a:latin typeface="Arial" panose="020B0604020202020204" pitchFamily="34" charset="0"/>
                <a:cs typeface="Arial" panose="020B0604020202020204" pitchFamily="34" charset="0"/>
              </a:rPr>
              <a:t>Superhero Name:____________________________</a:t>
            </a:r>
          </a:p>
        </p:txBody>
      </p:sp>
      <p:pic>
        <p:nvPicPr>
          <p:cNvPr id="8" name="Picture 6">
            <a:extLst>
              <a:ext uri="{FF2B5EF4-FFF2-40B4-BE49-F238E27FC236}">
                <a16:creationId xmlns:a16="http://schemas.microsoft.com/office/drawing/2014/main" id="{C4EE50B1-77C4-2E38-DAA6-79AED874A49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9204368" y="182984"/>
            <a:ext cx="495300" cy="5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1858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14775</TotalTime>
  <Words>4532</Words>
  <Application>Microsoft Macintosh PowerPoint</Application>
  <PresentationFormat>A4 Paper (210x297 mm)</PresentationFormat>
  <Paragraphs>1081</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vt:lpstr>
      <vt:lpstr>Arial Rounded MT Bold</vt:lpstr>
      <vt:lpstr>Bradley Hand ITC</vt:lpstr>
      <vt:lpstr>Calibri</vt:lpstr>
      <vt:lpstr>Corbel</vt:lpstr>
      <vt:lpstr>Custom Design</vt:lpstr>
      <vt:lpstr>PowerPoint Presentation</vt:lpstr>
      <vt:lpstr>Creating Personal Empowerment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Robert Dersley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Dersley</dc:creator>
  <cp:lastModifiedBy>Dee Blackie</cp:lastModifiedBy>
  <cp:revision>1043</cp:revision>
  <cp:lastPrinted>2017-07-26T12:09:35Z</cp:lastPrinted>
  <dcterms:created xsi:type="dcterms:W3CDTF">2009-04-14T07:37:27Z</dcterms:created>
  <dcterms:modified xsi:type="dcterms:W3CDTF">2026-05-20T16:13:12Z</dcterms:modified>
</cp:coreProperties>
</file>